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14"/>
  </p:notesMasterIdLst>
  <p:sldIdLst>
    <p:sldId id="407" r:id="rId3"/>
    <p:sldId id="257" r:id="rId4"/>
    <p:sldId id="260" r:id="rId5"/>
    <p:sldId id="261" r:id="rId6"/>
    <p:sldId id="262" r:id="rId7"/>
    <p:sldId id="263" r:id="rId8"/>
    <p:sldId id="258" r:id="rId9"/>
    <p:sldId id="264" r:id="rId10"/>
    <p:sldId id="268" r:id="rId11"/>
    <p:sldId id="266" r:id="rId12"/>
    <p:sldId id="267" r:id="rId13"/>
  </p:sldIdLst>
  <p:sldSz cx="12192000" cy="6858000"/>
  <p:notesSz cx="6797675" cy="9926638"/>
  <p:embeddedFontLst>
    <p:embeddedFont>
      <p:font typeface="Amasis MT Pro Black" panose="02040A04050005020304" pitchFamily="18" charset="0"/>
      <p:bold r:id="rId15"/>
      <p:boldItalic r:id="rId16"/>
    </p:embeddedFont>
    <p:embeddedFont>
      <p:font typeface="Calibri" panose="020F0502020204030204" pitchFamily="34" charset="0"/>
      <p:regular r:id="rId17"/>
      <p:bold r:id="rId18"/>
      <p:italic r:id="rId19"/>
      <p:boldItalic r:id="rId20"/>
    </p:embeddedFont>
    <p:embeddedFont>
      <p:font typeface="Calibri Light" panose="020F0302020204030204" pitchFamily="34" charset="0"/>
      <p:regular r:id="rId21"/>
      <p:italic r:id="rId22"/>
    </p:embeddedFont>
    <p:embeddedFont>
      <p:font typeface="Century Gothic" panose="020B050202020202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6" roundtripDataSignature="AMtx7miIfsTj68BFcUr4KpzmO3DyRIneV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cretaria General 57" initials="SG5" lastIdx="2" clrIdx="0">
    <p:extLst>
      <p:ext uri="{19B8F6BF-5375-455C-9EA6-DF929625EA0E}">
        <p15:presenceInfo xmlns:p15="http://schemas.microsoft.com/office/powerpoint/2012/main" userId="S-1-5-21-2388558922-2674050613-4126111518-41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1643"/>
    <a:srgbClr val="3DC6EF"/>
    <a:srgbClr val="00719E"/>
    <a:srgbClr val="52DEFF"/>
    <a:srgbClr val="2FA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45" autoAdjust="0"/>
    <p:restoredTop sz="89942" autoAdjust="0"/>
  </p:normalViewPr>
  <p:slideViewPr>
    <p:cSldViewPr snapToGrid="0">
      <p:cViewPr varScale="1">
        <p:scale>
          <a:sx n="53" d="100"/>
          <a:sy n="53" d="100"/>
        </p:scale>
        <p:origin x="86" y="49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1.xml"/><Relationship Id="rId21" Type="http://schemas.openxmlformats.org/officeDocument/2006/relationships/font" Target="fonts/font7.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openxmlformats.org/officeDocument/2006/relationships/font" Target="fonts/font11.fntdata"/><Relationship Id="rId59"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0.fntdata"/><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font" Target="fonts/font9.fntdata"/><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font" Target="fonts/font8.fntdata"/><Relationship Id="rId5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2075" y="744538"/>
            <a:ext cx="6615113"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bg>
      <p:bgPr>
        <a:solidFill>
          <a:srgbClr val="F2F2F2"/>
        </a:solidFill>
        <a:effectLst/>
      </p:bgPr>
    </p:bg>
    <p:spTree>
      <p:nvGrpSpPr>
        <p:cNvPr id="1" name="Shape 11"/>
        <p:cNvGrpSpPr/>
        <p:nvPr/>
      </p:nvGrpSpPr>
      <p:grpSpPr>
        <a:xfrm>
          <a:off x="0" y="0"/>
          <a:ext cx="0" cy="0"/>
          <a:chOff x="0" y="0"/>
          <a:chExt cx="0" cy="0"/>
        </a:xfrm>
      </p:grpSpPr>
      <p:sp>
        <p:nvSpPr>
          <p:cNvPr id="12" name="Google Shape;12;p7"/>
          <p:cNvSpPr txBox="1">
            <a:spLocks noGrp="1"/>
          </p:cNvSpPr>
          <p:nvPr>
            <p:ph type="ctrTitle"/>
          </p:nvPr>
        </p:nvSpPr>
        <p:spPr>
          <a:xfrm>
            <a:off x="1524000" y="1468352"/>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11643"/>
              </a:buClr>
              <a:buSzPts val="8000"/>
              <a:buFont typeface="Century Gothic"/>
              <a:buNone/>
              <a:defRPr sz="8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7"/>
          <p:cNvSpPr txBox="1">
            <a:spLocks noGrp="1"/>
          </p:cNvSpPr>
          <p:nvPr>
            <p:ph type="subTitle" idx="1"/>
          </p:nvPr>
        </p:nvSpPr>
        <p:spPr>
          <a:xfrm>
            <a:off x="1524000" y="4164227"/>
            <a:ext cx="9144000" cy="646331"/>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rgbClr val="011643"/>
              </a:buClr>
              <a:buSzPts val="2400"/>
              <a:buNone/>
              <a:defRPr sz="2400"/>
            </a:lvl1pPr>
            <a:lvl2pPr lvl="1" algn="ctr">
              <a:lnSpc>
                <a:spcPct val="90000"/>
              </a:lnSpc>
              <a:spcBef>
                <a:spcPts val="500"/>
              </a:spcBef>
              <a:spcAft>
                <a:spcPts val="0"/>
              </a:spcAft>
              <a:buClr>
                <a:srgbClr val="011643"/>
              </a:buClr>
              <a:buSzPts val="2000"/>
              <a:buNone/>
              <a:defRPr sz="2000"/>
            </a:lvl2pPr>
            <a:lvl3pPr lvl="2" algn="ctr">
              <a:lnSpc>
                <a:spcPct val="90000"/>
              </a:lnSpc>
              <a:spcBef>
                <a:spcPts val="500"/>
              </a:spcBef>
              <a:spcAft>
                <a:spcPts val="0"/>
              </a:spcAft>
              <a:buClr>
                <a:srgbClr val="011643"/>
              </a:buClr>
              <a:buSzPts val="1800"/>
              <a:buNone/>
              <a:defRPr sz="1800"/>
            </a:lvl3pPr>
            <a:lvl4pPr lvl="3" algn="ctr">
              <a:lnSpc>
                <a:spcPct val="90000"/>
              </a:lnSpc>
              <a:spcBef>
                <a:spcPts val="500"/>
              </a:spcBef>
              <a:spcAft>
                <a:spcPts val="0"/>
              </a:spcAft>
              <a:buClr>
                <a:srgbClr val="011643"/>
              </a:buClr>
              <a:buSzPts val="1600"/>
              <a:buNone/>
              <a:defRPr sz="1600"/>
            </a:lvl4pPr>
            <a:lvl5pPr lvl="4" algn="ctr">
              <a:lnSpc>
                <a:spcPct val="90000"/>
              </a:lnSpc>
              <a:spcBef>
                <a:spcPts val="500"/>
              </a:spcBef>
              <a:spcAft>
                <a:spcPts val="0"/>
              </a:spcAft>
              <a:buClr>
                <a:srgbClr val="011643"/>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7"/>
          <p:cNvSpPr txBox="1"/>
          <p:nvPr/>
        </p:nvSpPr>
        <p:spPr>
          <a:xfrm>
            <a:off x="999648" y="5908327"/>
            <a:ext cx="1018034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PE" sz="3600" b="0" i="0" u="none" strike="noStrike" cap="none">
                <a:solidFill>
                  <a:srgbClr val="011643"/>
                </a:solidFill>
                <a:latin typeface="Century Gothic"/>
                <a:ea typeface="Century Gothic"/>
                <a:cs typeface="Century Gothic"/>
                <a:sym typeface="Century Gothic"/>
              </a:rPr>
              <a:t>2023</a:t>
            </a:r>
            <a:endParaRPr/>
          </a:p>
        </p:txBody>
      </p:sp>
      <p:pic>
        <p:nvPicPr>
          <p:cNvPr id="3" name="Imagen 2">
            <a:extLst>
              <a:ext uri="{FF2B5EF4-FFF2-40B4-BE49-F238E27FC236}">
                <a16:creationId xmlns:a16="http://schemas.microsoft.com/office/drawing/2014/main" id="{EEA52348-716B-DE36-AA8D-1CEF793F3D35}"/>
              </a:ext>
            </a:extLst>
          </p:cNvPr>
          <p:cNvPicPr>
            <a:picLocks noChangeAspect="1"/>
          </p:cNvPicPr>
          <p:nvPr userDrawn="1"/>
        </p:nvPicPr>
        <p:blipFill>
          <a:blip r:embed="rId2"/>
          <a:stretch>
            <a:fillRect/>
          </a:stretch>
        </p:blipFill>
        <p:spPr>
          <a:xfrm>
            <a:off x="0" y="0"/>
            <a:ext cx="12192000" cy="12763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C100B0-DBFB-4B8F-9A25-67F75A9B0C4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7CBFC7C5-F038-4FC4-A30C-3053C15F26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2B31DB9-A830-4467-BC9E-923B9CE2A7E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texto 4">
            <a:extLst>
              <a:ext uri="{FF2B5EF4-FFF2-40B4-BE49-F238E27FC236}">
                <a16:creationId xmlns:a16="http://schemas.microsoft.com/office/drawing/2014/main" id="{884EC75D-30DA-4E96-9957-4B51EC58C1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31BB3552-F73B-4D94-89C9-D1978D96C31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7" name="Marcador de fecha 6">
            <a:extLst>
              <a:ext uri="{FF2B5EF4-FFF2-40B4-BE49-F238E27FC236}">
                <a16:creationId xmlns:a16="http://schemas.microsoft.com/office/drawing/2014/main" id="{A1EEA42C-D3C6-4E0F-9E7D-F23B302BCF49}"/>
              </a:ext>
            </a:extLst>
          </p:cNvPr>
          <p:cNvSpPr>
            <a:spLocks noGrp="1"/>
          </p:cNvSpPr>
          <p:nvPr>
            <p:ph type="dt" sz="half" idx="10"/>
          </p:nvPr>
        </p:nvSpPr>
        <p:spPr/>
        <p:txBody>
          <a:bodyPr/>
          <a:lstStyle/>
          <a:p>
            <a:fld id="{DC5497FA-1D0B-4F36-9422-29EE8DE00022}" type="datetimeFigureOut">
              <a:rPr lang="es-PE" smtClean="0"/>
              <a:t>17/07/2024</a:t>
            </a:fld>
            <a:endParaRPr lang="es-PE"/>
          </a:p>
        </p:txBody>
      </p:sp>
      <p:sp>
        <p:nvSpPr>
          <p:cNvPr id="8" name="Marcador de pie de página 7">
            <a:extLst>
              <a:ext uri="{FF2B5EF4-FFF2-40B4-BE49-F238E27FC236}">
                <a16:creationId xmlns:a16="http://schemas.microsoft.com/office/drawing/2014/main" id="{7FD00A7A-17C9-4DF1-82DE-2511513AF677}"/>
              </a:ext>
            </a:extLst>
          </p:cNvPr>
          <p:cNvSpPr>
            <a:spLocks noGrp="1"/>
          </p:cNvSpPr>
          <p:nvPr>
            <p:ph type="ftr" sz="quarter" idx="11"/>
          </p:nvPr>
        </p:nvSpPr>
        <p:spPr/>
        <p:txBody>
          <a:bodyPr/>
          <a:lstStyle/>
          <a:p>
            <a:endParaRPr lang="es-PE"/>
          </a:p>
        </p:txBody>
      </p:sp>
      <p:sp>
        <p:nvSpPr>
          <p:cNvPr id="9" name="Marcador de número de diapositiva 8">
            <a:extLst>
              <a:ext uri="{FF2B5EF4-FFF2-40B4-BE49-F238E27FC236}">
                <a16:creationId xmlns:a16="http://schemas.microsoft.com/office/drawing/2014/main" id="{13A60AED-8323-4CA9-B2EE-03DEE392B374}"/>
              </a:ext>
            </a:extLst>
          </p:cNvPr>
          <p:cNvSpPr>
            <a:spLocks noGrp="1"/>
          </p:cNvSpPr>
          <p:nvPr>
            <p:ph type="sldNum" sz="quarter" idx="12"/>
          </p:nvPr>
        </p:nvSpPr>
        <p:spPr/>
        <p:txBody>
          <a:bodyPr/>
          <a:lstStyle/>
          <a:p>
            <a:fld id="{163CE0FD-8083-4398-92A9-1ACD4A926AB0}" type="slidenum">
              <a:rPr lang="es-PE" smtClean="0"/>
              <a:t>‹Nº›</a:t>
            </a:fld>
            <a:endParaRPr lang="es-PE"/>
          </a:p>
        </p:txBody>
      </p:sp>
      <p:pic>
        <p:nvPicPr>
          <p:cNvPr id="10" name="Imagen 9">
            <a:extLst>
              <a:ext uri="{FF2B5EF4-FFF2-40B4-BE49-F238E27FC236}">
                <a16:creationId xmlns:a16="http://schemas.microsoft.com/office/drawing/2014/main" id="{A584DB38-0891-439F-8BB7-FB94F028BFFF}"/>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extLst>
      <p:ext uri="{BB962C8B-B14F-4D97-AF65-F5344CB8AC3E}">
        <p14:creationId xmlns:p14="http://schemas.microsoft.com/office/powerpoint/2010/main" val="4024115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46401C-F19C-4BFD-96AD-5D0C674031D8}"/>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fecha 2">
            <a:extLst>
              <a:ext uri="{FF2B5EF4-FFF2-40B4-BE49-F238E27FC236}">
                <a16:creationId xmlns:a16="http://schemas.microsoft.com/office/drawing/2014/main" id="{89993DDB-DB89-4CF6-893D-C5F6581E1027}"/>
              </a:ext>
            </a:extLst>
          </p:cNvPr>
          <p:cNvSpPr>
            <a:spLocks noGrp="1"/>
          </p:cNvSpPr>
          <p:nvPr>
            <p:ph type="dt" sz="half" idx="10"/>
          </p:nvPr>
        </p:nvSpPr>
        <p:spPr/>
        <p:txBody>
          <a:bodyPr/>
          <a:lstStyle/>
          <a:p>
            <a:endParaRPr lang="es-PE"/>
          </a:p>
        </p:txBody>
      </p:sp>
      <p:sp>
        <p:nvSpPr>
          <p:cNvPr id="4" name="Marcador de pie de página 3">
            <a:extLst>
              <a:ext uri="{FF2B5EF4-FFF2-40B4-BE49-F238E27FC236}">
                <a16:creationId xmlns:a16="http://schemas.microsoft.com/office/drawing/2014/main" id="{5F7D777F-42BD-40F6-BC8D-BD100E4B85B5}"/>
              </a:ext>
            </a:extLst>
          </p:cNvPr>
          <p:cNvSpPr>
            <a:spLocks noGrp="1"/>
          </p:cNvSpPr>
          <p:nvPr>
            <p:ph type="ftr" sz="quarter" idx="11"/>
          </p:nvPr>
        </p:nvSpPr>
        <p:spPr/>
        <p:txBody>
          <a:bodyPr/>
          <a:lstStyle/>
          <a:p>
            <a:endParaRPr lang="es-PE"/>
          </a:p>
        </p:txBody>
      </p:sp>
      <p:sp>
        <p:nvSpPr>
          <p:cNvPr id="5" name="Marcador de número de diapositiva 4">
            <a:extLst>
              <a:ext uri="{FF2B5EF4-FFF2-40B4-BE49-F238E27FC236}">
                <a16:creationId xmlns:a16="http://schemas.microsoft.com/office/drawing/2014/main" id="{DADD27CD-258C-4B3E-B893-49EB1C80BE8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41794774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58D15AC-684F-42C1-8F98-7555B0DA89A5}"/>
              </a:ext>
            </a:extLst>
          </p:cNvPr>
          <p:cNvSpPr>
            <a:spLocks noGrp="1"/>
          </p:cNvSpPr>
          <p:nvPr>
            <p:ph type="dt" sz="half" idx="10"/>
          </p:nvPr>
        </p:nvSpPr>
        <p:spPr/>
        <p:txBody>
          <a:bodyPr/>
          <a:lstStyle/>
          <a:p>
            <a:endParaRPr lang="es-PE"/>
          </a:p>
        </p:txBody>
      </p:sp>
      <p:sp>
        <p:nvSpPr>
          <p:cNvPr id="3" name="Marcador de pie de página 2">
            <a:extLst>
              <a:ext uri="{FF2B5EF4-FFF2-40B4-BE49-F238E27FC236}">
                <a16:creationId xmlns:a16="http://schemas.microsoft.com/office/drawing/2014/main" id="{17C3C9E0-83A0-4FB7-9794-8ED67CE73384}"/>
              </a:ext>
            </a:extLst>
          </p:cNvPr>
          <p:cNvSpPr>
            <a:spLocks noGrp="1"/>
          </p:cNvSpPr>
          <p:nvPr>
            <p:ph type="ftr" sz="quarter" idx="11"/>
          </p:nvPr>
        </p:nvSpPr>
        <p:spPr/>
        <p:txBody>
          <a:bodyPr/>
          <a:lstStyle/>
          <a:p>
            <a:endParaRPr lang="es-PE"/>
          </a:p>
        </p:txBody>
      </p:sp>
      <p:sp>
        <p:nvSpPr>
          <p:cNvPr id="4" name="Marcador de número de diapositiva 3">
            <a:extLst>
              <a:ext uri="{FF2B5EF4-FFF2-40B4-BE49-F238E27FC236}">
                <a16:creationId xmlns:a16="http://schemas.microsoft.com/office/drawing/2014/main" id="{324786A2-5273-4D4B-B053-3D10AD7B91D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84213726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58487C-66EF-4518-A784-1B147250A96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A33FA2D9-D674-499D-B06C-43CEFE8C20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texto 3">
            <a:extLst>
              <a:ext uri="{FF2B5EF4-FFF2-40B4-BE49-F238E27FC236}">
                <a16:creationId xmlns:a16="http://schemas.microsoft.com/office/drawing/2014/main" id="{6E9A1DD1-D6E5-4529-8EF4-C443A56BB1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CF92494-2383-4398-8EFA-3C0C9617AB63}"/>
              </a:ext>
            </a:extLst>
          </p:cNvPr>
          <p:cNvSpPr>
            <a:spLocks noGrp="1"/>
          </p:cNvSpPr>
          <p:nvPr>
            <p:ph type="dt" sz="half" idx="10"/>
          </p:nvPr>
        </p:nvSpPr>
        <p:spPr/>
        <p:txBody>
          <a:bodyPr/>
          <a:lstStyle/>
          <a:p>
            <a:endParaRPr lang="es-PE"/>
          </a:p>
        </p:txBody>
      </p:sp>
      <p:sp>
        <p:nvSpPr>
          <p:cNvPr id="6" name="Marcador de pie de página 5">
            <a:extLst>
              <a:ext uri="{FF2B5EF4-FFF2-40B4-BE49-F238E27FC236}">
                <a16:creationId xmlns:a16="http://schemas.microsoft.com/office/drawing/2014/main" id="{B25ECB1F-0EB0-42D0-BA73-9F017D9C6E1D}"/>
              </a:ext>
            </a:extLst>
          </p:cNvPr>
          <p:cNvSpPr>
            <a:spLocks noGrp="1"/>
          </p:cNvSpPr>
          <p:nvPr>
            <p:ph type="ftr" sz="quarter" idx="11"/>
          </p:nvPr>
        </p:nvSpPr>
        <p:spPr/>
        <p:txBody>
          <a:bodyPr/>
          <a:lstStyle/>
          <a:p>
            <a:endParaRPr lang="es-PE"/>
          </a:p>
        </p:txBody>
      </p:sp>
      <p:sp>
        <p:nvSpPr>
          <p:cNvPr id="7" name="Marcador de número de diapositiva 6">
            <a:extLst>
              <a:ext uri="{FF2B5EF4-FFF2-40B4-BE49-F238E27FC236}">
                <a16:creationId xmlns:a16="http://schemas.microsoft.com/office/drawing/2014/main" id="{0D1FA3D5-519A-4DB8-BE7E-32D11B63560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307446230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EF7004-49C4-4CD2-A61C-795CCFBC963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PE"/>
          </a:p>
        </p:txBody>
      </p:sp>
      <p:sp>
        <p:nvSpPr>
          <p:cNvPr id="3" name="Marcador de posición de imagen 2">
            <a:extLst>
              <a:ext uri="{FF2B5EF4-FFF2-40B4-BE49-F238E27FC236}">
                <a16:creationId xmlns:a16="http://schemas.microsoft.com/office/drawing/2014/main" id="{68B91283-5CED-4CC7-91AE-BEF3F28200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Marcador de texto 3">
            <a:extLst>
              <a:ext uri="{FF2B5EF4-FFF2-40B4-BE49-F238E27FC236}">
                <a16:creationId xmlns:a16="http://schemas.microsoft.com/office/drawing/2014/main" id="{3AB47DDC-2CBA-4190-9235-A357A77B56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B249E19-36D5-47E8-AB4F-1D5FA2C8B788}"/>
              </a:ext>
            </a:extLst>
          </p:cNvPr>
          <p:cNvSpPr>
            <a:spLocks noGrp="1"/>
          </p:cNvSpPr>
          <p:nvPr>
            <p:ph type="dt" sz="half" idx="10"/>
          </p:nvPr>
        </p:nvSpPr>
        <p:spPr/>
        <p:txBody>
          <a:bodyPr/>
          <a:lstStyle/>
          <a:p>
            <a:endParaRPr lang="es-PE"/>
          </a:p>
        </p:txBody>
      </p:sp>
      <p:sp>
        <p:nvSpPr>
          <p:cNvPr id="6" name="Marcador de pie de página 5">
            <a:extLst>
              <a:ext uri="{FF2B5EF4-FFF2-40B4-BE49-F238E27FC236}">
                <a16:creationId xmlns:a16="http://schemas.microsoft.com/office/drawing/2014/main" id="{A4B43980-A9DB-4F27-812B-F40B982921E4}"/>
              </a:ext>
            </a:extLst>
          </p:cNvPr>
          <p:cNvSpPr>
            <a:spLocks noGrp="1"/>
          </p:cNvSpPr>
          <p:nvPr>
            <p:ph type="ftr" sz="quarter" idx="11"/>
          </p:nvPr>
        </p:nvSpPr>
        <p:spPr/>
        <p:txBody>
          <a:bodyPr/>
          <a:lstStyle/>
          <a:p>
            <a:endParaRPr lang="es-PE"/>
          </a:p>
        </p:txBody>
      </p:sp>
      <p:sp>
        <p:nvSpPr>
          <p:cNvPr id="7" name="Marcador de número de diapositiva 6">
            <a:extLst>
              <a:ext uri="{FF2B5EF4-FFF2-40B4-BE49-F238E27FC236}">
                <a16:creationId xmlns:a16="http://schemas.microsoft.com/office/drawing/2014/main" id="{A1A92BD4-3EE8-4FE5-AE26-9821A6F7A0D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296238727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8581A3-83F1-44C4-BCD1-69A81007F34E}"/>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47ABFA26-7A8E-463A-9A1E-EFFBDE64E3C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B2AC42FC-70EE-4C86-BEA8-A13D23D1A93B}"/>
              </a:ext>
            </a:extLst>
          </p:cNvPr>
          <p:cNvSpPr>
            <a:spLocks noGrp="1"/>
          </p:cNvSpPr>
          <p:nvPr>
            <p:ph type="dt" sz="half" idx="10"/>
          </p:nvPr>
        </p:nvSpPr>
        <p:spPr/>
        <p:txBody>
          <a:bodyPr/>
          <a:lstStyle/>
          <a:p>
            <a:endParaRPr lang="es-PE"/>
          </a:p>
        </p:txBody>
      </p:sp>
      <p:sp>
        <p:nvSpPr>
          <p:cNvPr id="5" name="Marcador de pie de página 4">
            <a:extLst>
              <a:ext uri="{FF2B5EF4-FFF2-40B4-BE49-F238E27FC236}">
                <a16:creationId xmlns:a16="http://schemas.microsoft.com/office/drawing/2014/main" id="{D4B8CA83-EE85-43AA-9CC8-79B5B499413A}"/>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73DA3267-6D90-4C37-B795-A6E9DE07681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62175075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A28C26E-882D-4291-8FCC-F9C8FA7DB2A4}"/>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PE"/>
          </a:p>
        </p:txBody>
      </p:sp>
      <p:sp>
        <p:nvSpPr>
          <p:cNvPr id="3" name="Marcador de texto vertical 2">
            <a:extLst>
              <a:ext uri="{FF2B5EF4-FFF2-40B4-BE49-F238E27FC236}">
                <a16:creationId xmlns:a16="http://schemas.microsoft.com/office/drawing/2014/main" id="{E7882F63-05EE-4491-AEDB-CC1CCB5DD2D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4DAA1001-925C-479B-8BF3-1251CF79F76D}"/>
              </a:ext>
            </a:extLst>
          </p:cNvPr>
          <p:cNvSpPr>
            <a:spLocks noGrp="1"/>
          </p:cNvSpPr>
          <p:nvPr>
            <p:ph type="dt" sz="half" idx="10"/>
          </p:nvPr>
        </p:nvSpPr>
        <p:spPr/>
        <p:txBody>
          <a:bodyPr/>
          <a:lstStyle/>
          <a:p>
            <a:endParaRPr lang="es-PE"/>
          </a:p>
        </p:txBody>
      </p:sp>
      <p:sp>
        <p:nvSpPr>
          <p:cNvPr id="5" name="Marcador de pie de página 4">
            <a:extLst>
              <a:ext uri="{FF2B5EF4-FFF2-40B4-BE49-F238E27FC236}">
                <a16:creationId xmlns:a16="http://schemas.microsoft.com/office/drawing/2014/main" id="{04219E57-DE13-4A63-A6D1-E22F6EF0833E}"/>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AEE1EA6A-47E2-4F03-BEEC-63CE4803029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166508350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bg>
      <p:bgPr>
        <a:solidFill>
          <a:srgbClr val="233D7B"/>
        </a:solidFill>
        <a:effectLst/>
      </p:bgPr>
    </p:bg>
    <p:spTree>
      <p:nvGrpSpPr>
        <p:cNvPr id="1" name="Shape 16"/>
        <p:cNvGrpSpPr/>
        <p:nvPr/>
      </p:nvGrpSpPr>
      <p:grpSpPr>
        <a:xfrm>
          <a:off x="0" y="0"/>
          <a:ext cx="0" cy="0"/>
          <a:chOff x="0" y="0"/>
          <a:chExt cx="0" cy="0"/>
        </a:xfrm>
      </p:grpSpPr>
      <p:sp>
        <p:nvSpPr>
          <p:cNvPr id="17" name="Google Shape;17;p18"/>
          <p:cNvSpPr txBox="1">
            <a:spLocks noGrp="1"/>
          </p:cNvSpPr>
          <p:nvPr>
            <p:ph type="title"/>
          </p:nvPr>
        </p:nvSpPr>
        <p:spPr>
          <a:xfrm>
            <a:off x="838200" y="1254811"/>
            <a:ext cx="10515600" cy="100603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4400"/>
              <a:buFont typeface="Century Gothic"/>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8"/>
          <p:cNvSpPr txBox="1">
            <a:spLocks noGrp="1"/>
          </p:cNvSpPr>
          <p:nvPr>
            <p:ph type="body" idx="1"/>
          </p:nvPr>
        </p:nvSpPr>
        <p:spPr>
          <a:xfrm>
            <a:off x="838200" y="2715311"/>
            <a:ext cx="10515600" cy="330243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lt1"/>
              </a:buClr>
              <a:buSzPts val="2800"/>
              <a:buChar char="•"/>
              <a:defRPr>
                <a:solidFill>
                  <a:schemeClr val="lt1"/>
                </a:solidFill>
              </a:defRPr>
            </a:lvl1pPr>
            <a:lvl2pPr marL="914400" lvl="1" indent="-381000" algn="l">
              <a:lnSpc>
                <a:spcPct val="90000"/>
              </a:lnSpc>
              <a:spcBef>
                <a:spcPts val="500"/>
              </a:spcBef>
              <a:spcAft>
                <a:spcPts val="0"/>
              </a:spcAft>
              <a:buClr>
                <a:schemeClr val="lt1"/>
              </a:buClr>
              <a:buSzPts val="2400"/>
              <a:buChar char="•"/>
              <a:defRPr>
                <a:solidFill>
                  <a:schemeClr val="lt1"/>
                </a:solidFill>
              </a:defRPr>
            </a:lvl2pPr>
            <a:lvl3pPr marL="1371600" lvl="2" indent="-355600" algn="l">
              <a:lnSpc>
                <a:spcPct val="90000"/>
              </a:lnSpc>
              <a:spcBef>
                <a:spcPts val="500"/>
              </a:spcBef>
              <a:spcAft>
                <a:spcPts val="0"/>
              </a:spcAft>
              <a:buClr>
                <a:schemeClr val="lt1"/>
              </a:buClr>
              <a:buSzPts val="2000"/>
              <a:buChar char="•"/>
              <a:defRPr>
                <a:solidFill>
                  <a:schemeClr val="lt1"/>
                </a:solidFill>
              </a:defRPr>
            </a:lvl3pPr>
            <a:lvl4pPr marL="1828800" lvl="3" indent="-342900" algn="l">
              <a:lnSpc>
                <a:spcPct val="90000"/>
              </a:lnSpc>
              <a:spcBef>
                <a:spcPts val="500"/>
              </a:spcBef>
              <a:spcAft>
                <a:spcPts val="0"/>
              </a:spcAft>
              <a:buClr>
                <a:schemeClr val="lt1"/>
              </a:buClr>
              <a:buSzPts val="1800"/>
              <a:buChar char="•"/>
              <a:defRPr>
                <a:solidFill>
                  <a:schemeClr val="lt1"/>
                </a:solidFill>
              </a:defRPr>
            </a:lvl4pPr>
            <a:lvl5pPr marL="2286000" lvl="4" indent="-342900" algn="l">
              <a:lnSpc>
                <a:spcPct val="90000"/>
              </a:lnSpc>
              <a:spcBef>
                <a:spcPts val="500"/>
              </a:spcBef>
              <a:spcAft>
                <a:spcPts val="0"/>
              </a:spcAft>
              <a:buClr>
                <a:schemeClr val="lt1"/>
              </a:buClr>
              <a:buSzPts val="18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3" name="Imagen 2">
            <a:extLst>
              <a:ext uri="{FF2B5EF4-FFF2-40B4-BE49-F238E27FC236}">
                <a16:creationId xmlns:a16="http://schemas.microsoft.com/office/drawing/2014/main" id="{B9286F8C-4A54-8E05-4740-4D1CD16D590F}"/>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bg>
      <p:bgPr>
        <a:solidFill>
          <a:srgbClr val="233D7B"/>
        </a:solidFill>
        <a:effectLst/>
      </p:bgPr>
    </p:bg>
    <p:spTree>
      <p:nvGrpSpPr>
        <p:cNvPr id="1" name="Shape 20"/>
        <p:cNvGrpSpPr/>
        <p:nvPr/>
      </p:nvGrpSpPr>
      <p:grpSpPr>
        <a:xfrm>
          <a:off x="0" y="0"/>
          <a:ext cx="0" cy="0"/>
          <a:chOff x="0" y="0"/>
          <a:chExt cx="0" cy="0"/>
        </a:xfrm>
      </p:grpSpPr>
      <p:sp>
        <p:nvSpPr>
          <p:cNvPr id="21" name="Google Shape;21;p19"/>
          <p:cNvSpPr txBox="1">
            <a:spLocks noGrp="1"/>
          </p:cNvSpPr>
          <p:nvPr>
            <p:ph type="title"/>
          </p:nvPr>
        </p:nvSpPr>
        <p:spPr>
          <a:xfrm>
            <a:off x="1865870" y="3102361"/>
            <a:ext cx="9481580" cy="1133475"/>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entury Gothic"/>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19"/>
          <p:cNvSpPr txBox="1">
            <a:spLocks noGrp="1"/>
          </p:cNvSpPr>
          <p:nvPr>
            <p:ph type="body" idx="1"/>
          </p:nvPr>
        </p:nvSpPr>
        <p:spPr>
          <a:xfrm>
            <a:off x="201655" y="3015693"/>
            <a:ext cx="1577718" cy="1500187"/>
          </a:xfrm>
          <a:prstGeom prst="rect">
            <a:avLst/>
          </a:prstGeom>
          <a:solidFill>
            <a:srgbClr val="233D7B">
              <a:alpha val="69411"/>
            </a:srgbClr>
          </a:solid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2F55AE"/>
              </a:buClr>
              <a:buSzPts val="9600"/>
              <a:buNone/>
              <a:defRPr sz="9600">
                <a:solidFill>
                  <a:srgbClr val="2F55AE"/>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2" name="Imagen 1">
            <a:extLst>
              <a:ext uri="{FF2B5EF4-FFF2-40B4-BE49-F238E27FC236}">
                <a16:creationId xmlns:a16="http://schemas.microsoft.com/office/drawing/2014/main" id="{AAB7B329-BA76-71D2-0FD6-BDE243B3401B}"/>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 blanco">
  <p:cSld name="En blanco">
    <p:bg>
      <p:bgPr>
        <a:solidFill>
          <a:srgbClr val="04AC9A"/>
        </a:solidFill>
        <a:effectLst/>
      </p:bgPr>
    </p:bg>
    <p:spTree>
      <p:nvGrpSpPr>
        <p:cNvPr id="1" name="Shape 24"/>
        <p:cNvGrpSpPr/>
        <p:nvPr/>
      </p:nvGrpSpPr>
      <p:grpSpPr>
        <a:xfrm>
          <a:off x="0" y="0"/>
          <a:ext cx="0" cy="0"/>
          <a:chOff x="0" y="0"/>
          <a:chExt cx="0" cy="0"/>
        </a:xfrm>
      </p:grpSpPr>
      <p:sp>
        <p:nvSpPr>
          <p:cNvPr id="25" name="Google Shape;25;p20"/>
          <p:cNvSpPr txBox="1">
            <a:spLocks noGrp="1"/>
          </p:cNvSpPr>
          <p:nvPr>
            <p:ph type="title"/>
          </p:nvPr>
        </p:nvSpPr>
        <p:spPr>
          <a:xfrm>
            <a:off x="1865870" y="3102361"/>
            <a:ext cx="9481580" cy="1133475"/>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entury Gothic"/>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0"/>
          <p:cNvSpPr txBox="1">
            <a:spLocks noGrp="1"/>
          </p:cNvSpPr>
          <p:nvPr>
            <p:ph type="body" idx="1"/>
          </p:nvPr>
        </p:nvSpPr>
        <p:spPr>
          <a:xfrm>
            <a:off x="201655" y="3015693"/>
            <a:ext cx="1577718"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5BD7BE"/>
              </a:buClr>
              <a:buSzPts val="9600"/>
              <a:buNone/>
              <a:defRPr sz="9600">
                <a:solidFill>
                  <a:srgbClr val="5BD7BE"/>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pic>
        <p:nvPicPr>
          <p:cNvPr id="2" name="Imagen 1">
            <a:extLst>
              <a:ext uri="{FF2B5EF4-FFF2-40B4-BE49-F238E27FC236}">
                <a16:creationId xmlns:a16="http://schemas.microsoft.com/office/drawing/2014/main" id="{EC7A6D7F-5176-4F78-EB7E-2C9F492FB047}"/>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En blanco">
  <p:cSld name="1_En blanco">
    <p:bg>
      <p:bgPr>
        <a:solidFill>
          <a:srgbClr val="F14544"/>
        </a:solidFill>
        <a:effectLst/>
      </p:bgPr>
    </p:bg>
    <p:spTree>
      <p:nvGrpSpPr>
        <p:cNvPr id="1" name="Shape 49"/>
        <p:cNvGrpSpPr/>
        <p:nvPr/>
      </p:nvGrpSpPr>
      <p:grpSpPr>
        <a:xfrm>
          <a:off x="0" y="0"/>
          <a:ext cx="0" cy="0"/>
          <a:chOff x="0" y="0"/>
          <a:chExt cx="0" cy="0"/>
        </a:xfrm>
      </p:grpSpPr>
      <p:sp>
        <p:nvSpPr>
          <p:cNvPr id="50" name="Google Shape;50;p25"/>
          <p:cNvSpPr txBox="1">
            <a:spLocks noGrp="1"/>
          </p:cNvSpPr>
          <p:nvPr>
            <p:ph type="title"/>
          </p:nvPr>
        </p:nvSpPr>
        <p:spPr>
          <a:xfrm>
            <a:off x="1355210" y="3102361"/>
            <a:ext cx="9481580" cy="113347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lt1"/>
              </a:buClr>
              <a:buSzPts val="6000"/>
              <a:buFont typeface="Century Gothic"/>
              <a:buNone/>
              <a:defRPr sz="6000" b="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 name="Imagen 1">
            <a:extLst>
              <a:ext uri="{FF2B5EF4-FFF2-40B4-BE49-F238E27FC236}">
                <a16:creationId xmlns:a16="http://schemas.microsoft.com/office/drawing/2014/main" id="{B4CBB54C-F119-CC2F-4BBD-E60FAA364540}"/>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DB7966-9FA7-466B-A489-90692BF19FB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PE"/>
          </a:p>
        </p:txBody>
      </p:sp>
      <p:sp>
        <p:nvSpPr>
          <p:cNvPr id="3" name="Subtítulo 2">
            <a:extLst>
              <a:ext uri="{FF2B5EF4-FFF2-40B4-BE49-F238E27FC236}">
                <a16:creationId xmlns:a16="http://schemas.microsoft.com/office/drawing/2014/main" id="{167C8832-1797-4EC9-8132-3F0304799C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PE"/>
          </a:p>
        </p:txBody>
      </p:sp>
      <p:sp>
        <p:nvSpPr>
          <p:cNvPr id="4" name="Marcador de fecha 3">
            <a:extLst>
              <a:ext uri="{FF2B5EF4-FFF2-40B4-BE49-F238E27FC236}">
                <a16:creationId xmlns:a16="http://schemas.microsoft.com/office/drawing/2014/main" id="{0A624D7B-E62B-42D8-887D-24CD06FDC885}"/>
              </a:ext>
            </a:extLst>
          </p:cNvPr>
          <p:cNvSpPr>
            <a:spLocks noGrp="1"/>
          </p:cNvSpPr>
          <p:nvPr>
            <p:ph type="dt" sz="half" idx="10"/>
          </p:nvPr>
        </p:nvSpPr>
        <p:spPr/>
        <p:txBody>
          <a:bodyPr/>
          <a:lstStyle/>
          <a:p>
            <a:fld id="{DC5497FA-1D0B-4F36-9422-29EE8DE00022}" type="datetimeFigureOut">
              <a:rPr lang="es-PE" smtClean="0"/>
              <a:t>17/07/2024</a:t>
            </a:fld>
            <a:endParaRPr lang="es-PE"/>
          </a:p>
        </p:txBody>
      </p:sp>
      <p:sp>
        <p:nvSpPr>
          <p:cNvPr id="5" name="Marcador de pie de página 4">
            <a:extLst>
              <a:ext uri="{FF2B5EF4-FFF2-40B4-BE49-F238E27FC236}">
                <a16:creationId xmlns:a16="http://schemas.microsoft.com/office/drawing/2014/main" id="{FD329DAD-218E-4B68-AACF-9009E0AF8AE9}"/>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3DF4FB82-EC67-478A-A80B-A5A96D41693D}"/>
              </a:ext>
            </a:extLst>
          </p:cNvPr>
          <p:cNvSpPr>
            <a:spLocks noGrp="1"/>
          </p:cNvSpPr>
          <p:nvPr>
            <p:ph type="sldNum" sz="quarter" idx="12"/>
          </p:nvPr>
        </p:nvSpPr>
        <p:spPr/>
        <p:txBody>
          <a:bodyPr/>
          <a:lstStyle/>
          <a:p>
            <a:fld id="{163CE0FD-8083-4398-92A9-1ACD4A926AB0}" type="slidenum">
              <a:rPr lang="es-PE" smtClean="0"/>
              <a:t>‹Nº›</a:t>
            </a:fld>
            <a:endParaRPr lang="es-PE"/>
          </a:p>
        </p:txBody>
      </p:sp>
      <p:pic>
        <p:nvPicPr>
          <p:cNvPr id="7" name="Imagen 6">
            <a:extLst>
              <a:ext uri="{FF2B5EF4-FFF2-40B4-BE49-F238E27FC236}">
                <a16:creationId xmlns:a16="http://schemas.microsoft.com/office/drawing/2014/main" id="{FAFCDBE3-9256-4EC3-BF56-4452784BAD3D}"/>
              </a:ext>
            </a:extLst>
          </p:cNvPr>
          <p:cNvPicPr>
            <a:picLocks noChangeAspect="1"/>
          </p:cNvPicPr>
          <p:nvPr userDrawn="1"/>
        </p:nvPicPr>
        <p:blipFill>
          <a:blip r:embed="rId2"/>
          <a:stretch>
            <a:fillRect/>
          </a:stretch>
        </p:blipFill>
        <p:spPr>
          <a:xfrm>
            <a:off x="0" y="0"/>
            <a:ext cx="12192000" cy="1276350"/>
          </a:xfrm>
          <a:prstGeom prst="rect">
            <a:avLst/>
          </a:prstGeom>
        </p:spPr>
      </p:pic>
    </p:spTree>
    <p:extLst>
      <p:ext uri="{BB962C8B-B14F-4D97-AF65-F5344CB8AC3E}">
        <p14:creationId xmlns:p14="http://schemas.microsoft.com/office/powerpoint/2010/main" val="3343707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4A4840-CB86-4140-A1C1-562FE4860F28}"/>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06A2C05C-FD67-49E2-A3E2-75C5479BBF1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A17906D0-3C5E-44A1-9628-A52BCC18CCA3}"/>
              </a:ext>
            </a:extLst>
          </p:cNvPr>
          <p:cNvSpPr>
            <a:spLocks noGrp="1"/>
          </p:cNvSpPr>
          <p:nvPr>
            <p:ph type="dt" sz="half" idx="10"/>
          </p:nvPr>
        </p:nvSpPr>
        <p:spPr/>
        <p:txBody>
          <a:bodyPr/>
          <a:lstStyle/>
          <a:p>
            <a:fld id="{DC5497FA-1D0B-4F36-9422-29EE8DE00022}" type="datetimeFigureOut">
              <a:rPr lang="es-PE" smtClean="0"/>
              <a:t>17/07/2024</a:t>
            </a:fld>
            <a:endParaRPr lang="es-PE"/>
          </a:p>
        </p:txBody>
      </p:sp>
      <p:sp>
        <p:nvSpPr>
          <p:cNvPr id="5" name="Marcador de pie de página 4">
            <a:extLst>
              <a:ext uri="{FF2B5EF4-FFF2-40B4-BE49-F238E27FC236}">
                <a16:creationId xmlns:a16="http://schemas.microsoft.com/office/drawing/2014/main" id="{26A57722-865B-49D6-8B20-071600ECC37A}"/>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6035F713-B551-4909-A76E-E6F2BBECDD52}"/>
              </a:ext>
            </a:extLst>
          </p:cNvPr>
          <p:cNvSpPr>
            <a:spLocks noGrp="1"/>
          </p:cNvSpPr>
          <p:nvPr>
            <p:ph type="sldNum" sz="quarter" idx="12"/>
          </p:nvPr>
        </p:nvSpPr>
        <p:spPr/>
        <p:txBody>
          <a:bodyPr/>
          <a:lstStyle/>
          <a:p>
            <a:fld id="{163CE0FD-8083-4398-92A9-1ACD4A926AB0}" type="slidenum">
              <a:rPr lang="es-PE" smtClean="0"/>
              <a:t>‹Nº›</a:t>
            </a:fld>
            <a:endParaRPr lang="es-PE"/>
          </a:p>
        </p:txBody>
      </p:sp>
      <p:pic>
        <p:nvPicPr>
          <p:cNvPr id="7" name="Imagen 6">
            <a:extLst>
              <a:ext uri="{FF2B5EF4-FFF2-40B4-BE49-F238E27FC236}">
                <a16:creationId xmlns:a16="http://schemas.microsoft.com/office/drawing/2014/main" id="{287A9FDE-6EAD-49DA-8ECC-F79169F65E65}"/>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extLst>
      <p:ext uri="{BB962C8B-B14F-4D97-AF65-F5344CB8AC3E}">
        <p14:creationId xmlns:p14="http://schemas.microsoft.com/office/powerpoint/2010/main" val="2680675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312F87-DAEC-48FF-92CC-F4B953BC1DF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09557E44-72C7-4DE7-9157-4E70A2F537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25E037C8-2FA3-44FC-93A7-14B6FD4DF5D6}"/>
              </a:ext>
            </a:extLst>
          </p:cNvPr>
          <p:cNvSpPr>
            <a:spLocks noGrp="1"/>
          </p:cNvSpPr>
          <p:nvPr>
            <p:ph type="dt" sz="half" idx="10"/>
          </p:nvPr>
        </p:nvSpPr>
        <p:spPr/>
        <p:txBody>
          <a:bodyPr/>
          <a:lstStyle/>
          <a:p>
            <a:fld id="{DC5497FA-1D0B-4F36-9422-29EE8DE00022}" type="datetimeFigureOut">
              <a:rPr lang="es-PE" smtClean="0"/>
              <a:t>17/07/2024</a:t>
            </a:fld>
            <a:endParaRPr lang="es-PE"/>
          </a:p>
        </p:txBody>
      </p:sp>
      <p:sp>
        <p:nvSpPr>
          <p:cNvPr id="5" name="Marcador de pie de página 4">
            <a:extLst>
              <a:ext uri="{FF2B5EF4-FFF2-40B4-BE49-F238E27FC236}">
                <a16:creationId xmlns:a16="http://schemas.microsoft.com/office/drawing/2014/main" id="{18983E71-14DC-4A5C-9C66-E6175E79A839}"/>
              </a:ext>
            </a:extLst>
          </p:cNvPr>
          <p:cNvSpPr>
            <a:spLocks noGrp="1"/>
          </p:cNvSpPr>
          <p:nvPr>
            <p:ph type="ftr" sz="quarter" idx="11"/>
          </p:nvPr>
        </p:nvSpPr>
        <p:spPr/>
        <p:txBody>
          <a:bodyPr/>
          <a:lstStyle/>
          <a:p>
            <a:endParaRPr lang="es-PE"/>
          </a:p>
        </p:txBody>
      </p:sp>
      <p:sp>
        <p:nvSpPr>
          <p:cNvPr id="6" name="Marcador de número de diapositiva 5">
            <a:extLst>
              <a:ext uri="{FF2B5EF4-FFF2-40B4-BE49-F238E27FC236}">
                <a16:creationId xmlns:a16="http://schemas.microsoft.com/office/drawing/2014/main" id="{1FE8241A-781B-4C50-BF71-DC89E07A6654}"/>
              </a:ext>
            </a:extLst>
          </p:cNvPr>
          <p:cNvSpPr>
            <a:spLocks noGrp="1"/>
          </p:cNvSpPr>
          <p:nvPr>
            <p:ph type="sldNum" sz="quarter" idx="12"/>
          </p:nvPr>
        </p:nvSpPr>
        <p:spPr/>
        <p:txBody>
          <a:bodyPr/>
          <a:lstStyle/>
          <a:p>
            <a:fld id="{163CE0FD-8083-4398-92A9-1ACD4A926AB0}" type="slidenum">
              <a:rPr lang="es-PE" smtClean="0"/>
              <a:t>‹Nº›</a:t>
            </a:fld>
            <a:endParaRPr lang="es-PE"/>
          </a:p>
        </p:txBody>
      </p:sp>
      <p:pic>
        <p:nvPicPr>
          <p:cNvPr id="7" name="Imagen 6">
            <a:extLst>
              <a:ext uri="{FF2B5EF4-FFF2-40B4-BE49-F238E27FC236}">
                <a16:creationId xmlns:a16="http://schemas.microsoft.com/office/drawing/2014/main" id="{C38F43BD-69D9-4315-BABF-E56C1A5D90A1}"/>
              </a:ext>
            </a:extLst>
          </p:cNvPr>
          <p:cNvPicPr>
            <a:picLocks noChangeAspect="1"/>
          </p:cNvPicPr>
          <p:nvPr userDrawn="1"/>
        </p:nvPicPr>
        <p:blipFill rotWithShape="1">
          <a:blip r:embed="rId2"/>
          <a:srcRect t="21763" b="9818"/>
          <a:stretch/>
        </p:blipFill>
        <p:spPr>
          <a:xfrm>
            <a:off x="0" y="0"/>
            <a:ext cx="12192000" cy="725558"/>
          </a:xfrm>
          <a:prstGeom prst="rect">
            <a:avLst/>
          </a:prstGeom>
        </p:spPr>
      </p:pic>
    </p:spTree>
    <p:extLst>
      <p:ext uri="{BB962C8B-B14F-4D97-AF65-F5344CB8AC3E}">
        <p14:creationId xmlns:p14="http://schemas.microsoft.com/office/powerpoint/2010/main" val="495580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348D4-D797-4153-8140-A5A6434EB4AD}"/>
              </a:ext>
            </a:extLst>
          </p:cNvPr>
          <p:cNvSpPr>
            <a:spLocks noGrp="1"/>
          </p:cNvSpPr>
          <p:nvPr>
            <p:ph type="title"/>
          </p:nvPr>
        </p:nvSpPr>
        <p:spPr/>
        <p:txBody>
          <a:bodyPr/>
          <a:lstStyle/>
          <a:p>
            <a:r>
              <a:rPr lang="es-ES"/>
              <a:t>Haga clic para modificar el estilo de título del patrón</a:t>
            </a:r>
            <a:endParaRPr lang="es-PE"/>
          </a:p>
        </p:txBody>
      </p:sp>
      <p:sp>
        <p:nvSpPr>
          <p:cNvPr id="3" name="Marcador de contenido 2">
            <a:extLst>
              <a:ext uri="{FF2B5EF4-FFF2-40B4-BE49-F238E27FC236}">
                <a16:creationId xmlns:a16="http://schemas.microsoft.com/office/drawing/2014/main" id="{C7E4E85A-DD72-4586-8344-D0DD288BF90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contenido 3">
            <a:extLst>
              <a:ext uri="{FF2B5EF4-FFF2-40B4-BE49-F238E27FC236}">
                <a16:creationId xmlns:a16="http://schemas.microsoft.com/office/drawing/2014/main" id="{4F64C809-D3C8-4E82-9290-3E1A471841E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5" name="Marcador de fecha 4">
            <a:extLst>
              <a:ext uri="{FF2B5EF4-FFF2-40B4-BE49-F238E27FC236}">
                <a16:creationId xmlns:a16="http://schemas.microsoft.com/office/drawing/2014/main" id="{D1843EDB-C87F-43FA-8418-B2E137F6ED36}"/>
              </a:ext>
            </a:extLst>
          </p:cNvPr>
          <p:cNvSpPr>
            <a:spLocks noGrp="1"/>
          </p:cNvSpPr>
          <p:nvPr>
            <p:ph type="dt" sz="half" idx="10"/>
          </p:nvPr>
        </p:nvSpPr>
        <p:spPr/>
        <p:txBody>
          <a:bodyPr/>
          <a:lstStyle/>
          <a:p>
            <a:endParaRPr lang="es-PE"/>
          </a:p>
        </p:txBody>
      </p:sp>
      <p:sp>
        <p:nvSpPr>
          <p:cNvPr id="6" name="Marcador de pie de página 5">
            <a:extLst>
              <a:ext uri="{FF2B5EF4-FFF2-40B4-BE49-F238E27FC236}">
                <a16:creationId xmlns:a16="http://schemas.microsoft.com/office/drawing/2014/main" id="{90082821-843F-4D80-BF84-2255FA1C9DDD}"/>
              </a:ext>
            </a:extLst>
          </p:cNvPr>
          <p:cNvSpPr>
            <a:spLocks noGrp="1"/>
          </p:cNvSpPr>
          <p:nvPr>
            <p:ph type="ftr" sz="quarter" idx="11"/>
          </p:nvPr>
        </p:nvSpPr>
        <p:spPr/>
        <p:txBody>
          <a:bodyPr/>
          <a:lstStyle/>
          <a:p>
            <a:endParaRPr lang="es-PE"/>
          </a:p>
        </p:txBody>
      </p:sp>
      <p:sp>
        <p:nvSpPr>
          <p:cNvPr id="7" name="Marcador de número de diapositiva 6">
            <a:extLst>
              <a:ext uri="{FF2B5EF4-FFF2-40B4-BE49-F238E27FC236}">
                <a16:creationId xmlns:a16="http://schemas.microsoft.com/office/drawing/2014/main" id="{65216CF9-94D3-4BF7-B48A-EB5A7C8B0A98}"/>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415547412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643"/>
              </a:buClr>
              <a:buSzPts val="4400"/>
              <a:buFont typeface="Century Gothic"/>
              <a:buNone/>
              <a:defRPr sz="4400" b="1" i="0" u="none" strike="noStrike" cap="none">
                <a:solidFill>
                  <a:srgbClr val="011643"/>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011643"/>
              </a:buClr>
              <a:buSzPts val="2800"/>
              <a:buFont typeface="Arial"/>
              <a:buChar char="•"/>
              <a:defRPr sz="2800" b="0" i="0" u="none" strike="noStrike" cap="none">
                <a:solidFill>
                  <a:srgbClr val="011643"/>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rgbClr val="011643"/>
              </a:buClr>
              <a:buSzPts val="2400"/>
              <a:buFont typeface="Arial"/>
              <a:buChar char="•"/>
              <a:defRPr sz="2400" b="0" i="0" u="none" strike="noStrike" cap="none">
                <a:solidFill>
                  <a:srgbClr val="011643"/>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rgbClr val="011643"/>
              </a:buClr>
              <a:buSzPts val="2000"/>
              <a:buFont typeface="Arial"/>
              <a:buChar char="•"/>
              <a:defRPr sz="2000" b="0" i="0" u="none" strike="noStrike" cap="none">
                <a:solidFill>
                  <a:srgbClr val="011643"/>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rgbClr val="011643"/>
              </a:buClr>
              <a:buSzPts val="1800"/>
              <a:buFont typeface="Arial"/>
              <a:buChar char="•"/>
              <a:defRPr sz="1800" b="0" i="0" u="none" strike="noStrike" cap="none">
                <a:solidFill>
                  <a:srgbClr val="011643"/>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rgbClr val="011643"/>
              </a:buClr>
              <a:buSzPts val="1800"/>
              <a:buFont typeface="Arial"/>
              <a:buChar char="•"/>
              <a:defRPr sz="1800" b="0" i="0" u="none" strike="noStrike" cap="none">
                <a:solidFill>
                  <a:srgbClr val="011643"/>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PE"/>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7"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B6327E6-E42D-4F83-9F50-6083D2202B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PE"/>
          </a:p>
        </p:txBody>
      </p:sp>
      <p:sp>
        <p:nvSpPr>
          <p:cNvPr id="3" name="Marcador de texto 2">
            <a:extLst>
              <a:ext uri="{FF2B5EF4-FFF2-40B4-BE49-F238E27FC236}">
                <a16:creationId xmlns:a16="http://schemas.microsoft.com/office/drawing/2014/main" id="{9F468289-81B3-4DBF-945A-98B0789BD3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
        <p:nvSpPr>
          <p:cNvPr id="4" name="Marcador de fecha 3">
            <a:extLst>
              <a:ext uri="{FF2B5EF4-FFF2-40B4-BE49-F238E27FC236}">
                <a16:creationId xmlns:a16="http://schemas.microsoft.com/office/drawing/2014/main" id="{60DCF104-C169-40FF-B494-E4739E7A41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PE"/>
          </a:p>
        </p:txBody>
      </p:sp>
      <p:sp>
        <p:nvSpPr>
          <p:cNvPr id="5" name="Marcador de pie de página 4">
            <a:extLst>
              <a:ext uri="{FF2B5EF4-FFF2-40B4-BE49-F238E27FC236}">
                <a16:creationId xmlns:a16="http://schemas.microsoft.com/office/drawing/2014/main" id="{01DFF3DD-83C7-4A98-AAC1-5BCBD48925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Marcador de número de diapositiva 5">
            <a:extLst>
              <a:ext uri="{FF2B5EF4-FFF2-40B4-BE49-F238E27FC236}">
                <a16:creationId xmlns:a16="http://schemas.microsoft.com/office/drawing/2014/main" id="{403CCB4C-7B6C-46DC-93BF-1AF3DC65C9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lgn="r" rtl="0">
              <a:spcBef>
                <a:spcPts val="0"/>
              </a:spcBef>
              <a:spcAft>
                <a:spcPts val="0"/>
              </a:spcAft>
              <a:buNone/>
            </a:pPr>
            <a:fld id="{00000000-1234-1234-1234-123412341234}" type="slidenum">
              <a:rPr lang="es-PE" smtClean="0"/>
              <a:t>‹Nº›</a:t>
            </a:fld>
            <a:endParaRPr lang="es-PE"/>
          </a:p>
        </p:txBody>
      </p:sp>
    </p:spTree>
    <p:extLst>
      <p:ext uri="{BB962C8B-B14F-4D97-AF65-F5344CB8AC3E}">
        <p14:creationId xmlns:p14="http://schemas.microsoft.com/office/powerpoint/2010/main" val="17630644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5" name="Título 1">
            <a:extLst>
              <a:ext uri="{FF2B5EF4-FFF2-40B4-BE49-F238E27FC236}">
                <a16:creationId xmlns:a16="http://schemas.microsoft.com/office/drawing/2014/main" id="{C9F473E7-7B92-4954-A541-7EAD5FF614BC}"/>
              </a:ext>
            </a:extLst>
          </p:cNvPr>
          <p:cNvSpPr>
            <a:spLocks noGrp="1"/>
          </p:cNvSpPr>
          <p:nvPr>
            <p:ph type="ctrTitle"/>
          </p:nvPr>
        </p:nvSpPr>
        <p:spPr>
          <a:xfrm>
            <a:off x="1523996" y="1468352"/>
            <a:ext cx="9144000" cy="2387600"/>
          </a:xfrm>
        </p:spPr>
        <p:txBody>
          <a:bodyPr>
            <a:noAutofit/>
          </a:bodyPr>
          <a:lstStyle/>
          <a:p>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rial" panose="020B0604020202020204" pitchFamily="34" charset="0"/>
                <a:ea typeface="+mn-ea"/>
                <a:cs typeface="Arial" panose="020B0604020202020204" pitchFamily="34" charset="0"/>
              </a:rPr>
            </a:br>
            <a:br>
              <a:rPr kumimoji="0" lang="es-ES" sz="4400" b="1" i="0" u="none" strike="noStrike" kern="1200" cap="none" spc="0" normalizeH="0" baseline="0" noProof="0" dirty="0">
                <a:ln>
                  <a:noFill/>
                </a:ln>
                <a:solidFill>
                  <a:srgbClr val="233D7B"/>
                </a:solidFill>
                <a:effectLst/>
                <a:uLnTx/>
                <a:uFillTx/>
                <a:latin typeface="Amasis MT Pro Black" panose="02040A04050005020304" pitchFamily="18" charset="0"/>
                <a:ea typeface="+mn-ea"/>
                <a:cs typeface="Arial" panose="020B0604020202020204" pitchFamily="34" charset="0"/>
              </a:rPr>
            </a:br>
            <a:r>
              <a:rPr kumimoji="0" lang="es-MX" sz="4000" b="1" i="0" u="none" strike="noStrike" kern="1200" cap="none" spc="0" normalizeH="0" baseline="0" noProof="0" dirty="0">
                <a:ln>
                  <a:noFill/>
                </a:ln>
                <a:solidFill>
                  <a:srgbClr val="233D7B"/>
                </a:solidFill>
                <a:effectLst/>
                <a:uLnTx/>
                <a:uFillTx/>
                <a:latin typeface="Amasis MT Pro Black" panose="02040A04050005020304" pitchFamily="18" charset="0"/>
                <a:ea typeface="+mn-ea"/>
                <a:cs typeface="Arial" panose="020B0604020202020204" pitchFamily="34" charset="0"/>
              </a:rPr>
              <a:t>CONFLICTO DE INTERESES</a:t>
            </a:r>
            <a:endParaRPr lang="es-PE" sz="4000" dirty="0">
              <a:latin typeface="Amasis MT Pro Black" panose="02040A04050005020304" pitchFamily="18" charset="0"/>
            </a:endParaRPr>
          </a:p>
        </p:txBody>
      </p:sp>
      <p:cxnSp>
        <p:nvCxnSpPr>
          <p:cNvPr id="8" name="21 Conector recto">
            <a:extLst>
              <a:ext uri="{FF2B5EF4-FFF2-40B4-BE49-F238E27FC236}">
                <a16:creationId xmlns:a16="http://schemas.microsoft.com/office/drawing/2014/main" id="{EA036EF4-8978-4E81-8514-59D741F9C41F}"/>
              </a:ext>
            </a:extLst>
          </p:cNvPr>
          <p:cNvCxnSpPr/>
          <p:nvPr/>
        </p:nvCxnSpPr>
        <p:spPr>
          <a:xfrm>
            <a:off x="4341485" y="5282369"/>
            <a:ext cx="3509023" cy="0"/>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C927EC38-724D-03FE-39BB-852A5C67AE7E}"/>
              </a:ext>
            </a:extLst>
          </p:cNvPr>
          <p:cNvSpPr/>
          <p:nvPr/>
        </p:nvSpPr>
        <p:spPr>
          <a:xfrm>
            <a:off x="5293895" y="5919537"/>
            <a:ext cx="1540042" cy="6063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E" sz="3600" dirty="0">
                <a:solidFill>
                  <a:schemeClr val="tx1"/>
                </a:solidFill>
              </a:rPr>
              <a:t>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BB9D848-3566-4016-B5F3-F838031F0327}"/>
              </a:ext>
            </a:extLst>
          </p:cNvPr>
          <p:cNvPicPr>
            <a:picLocks noChangeAspect="1"/>
          </p:cNvPicPr>
          <p:nvPr/>
        </p:nvPicPr>
        <p:blipFill>
          <a:blip r:embed="rId2"/>
          <a:stretch>
            <a:fillRect/>
          </a:stretch>
        </p:blipFill>
        <p:spPr>
          <a:xfrm>
            <a:off x="904331" y="2544417"/>
            <a:ext cx="10581866" cy="3759336"/>
          </a:xfrm>
          <a:prstGeom prst="rect">
            <a:avLst/>
          </a:prstGeom>
        </p:spPr>
      </p:pic>
      <p:pic>
        <p:nvPicPr>
          <p:cNvPr id="7" name="Imagen 6">
            <a:extLst>
              <a:ext uri="{FF2B5EF4-FFF2-40B4-BE49-F238E27FC236}">
                <a16:creationId xmlns:a16="http://schemas.microsoft.com/office/drawing/2014/main" id="{4D253638-2E0F-477B-8948-234DE27AE346}"/>
              </a:ext>
            </a:extLst>
          </p:cNvPr>
          <p:cNvPicPr>
            <a:picLocks noChangeAspect="1"/>
          </p:cNvPicPr>
          <p:nvPr/>
        </p:nvPicPr>
        <p:blipFill>
          <a:blip r:embed="rId3"/>
          <a:stretch>
            <a:fillRect/>
          </a:stretch>
        </p:blipFill>
        <p:spPr>
          <a:xfrm>
            <a:off x="1151345" y="751704"/>
            <a:ext cx="9889310" cy="1792713"/>
          </a:xfrm>
          <a:prstGeom prst="rect">
            <a:avLst/>
          </a:prstGeom>
          <a:ln w="28575">
            <a:solidFill>
              <a:schemeClr val="tx1"/>
            </a:solidFill>
          </a:ln>
        </p:spPr>
      </p:pic>
    </p:spTree>
    <p:extLst>
      <p:ext uri="{BB962C8B-B14F-4D97-AF65-F5344CB8AC3E}">
        <p14:creationId xmlns:p14="http://schemas.microsoft.com/office/powerpoint/2010/main" val="1719055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E253D813-D8C0-401C-BAC2-A1F70759B4A0}"/>
              </a:ext>
            </a:extLst>
          </p:cNvPr>
          <p:cNvPicPr>
            <a:picLocks noChangeAspect="1"/>
          </p:cNvPicPr>
          <p:nvPr/>
        </p:nvPicPr>
        <p:blipFill rotWithShape="1">
          <a:blip r:embed="rId2"/>
          <a:srcRect l="3173" t="5389" r="6142"/>
          <a:stretch/>
        </p:blipFill>
        <p:spPr>
          <a:xfrm>
            <a:off x="762000" y="1391752"/>
            <a:ext cx="10576560" cy="5207168"/>
          </a:xfrm>
          <a:prstGeom prst="rect">
            <a:avLst/>
          </a:prstGeom>
        </p:spPr>
      </p:pic>
      <p:sp>
        <p:nvSpPr>
          <p:cNvPr id="9" name="CuadroTexto 8">
            <a:extLst>
              <a:ext uri="{FF2B5EF4-FFF2-40B4-BE49-F238E27FC236}">
                <a16:creationId xmlns:a16="http://schemas.microsoft.com/office/drawing/2014/main" id="{6D7F6D1C-8B15-47BB-AADE-4227FDA94223}"/>
              </a:ext>
            </a:extLst>
          </p:cNvPr>
          <p:cNvSpPr txBox="1"/>
          <p:nvPr/>
        </p:nvSpPr>
        <p:spPr>
          <a:xfrm>
            <a:off x="1524000" y="560755"/>
            <a:ext cx="8793480" cy="830997"/>
          </a:xfrm>
          <a:prstGeom prst="rect">
            <a:avLst/>
          </a:prstGeom>
          <a:noFill/>
        </p:spPr>
        <p:txBody>
          <a:bodyPr wrap="square">
            <a:spAutoFit/>
          </a:bodyPr>
          <a:lstStyle/>
          <a:p>
            <a:pPr algn="ctr"/>
            <a:r>
              <a:rPr lang="es-MX" sz="2400" b="1" dirty="0">
                <a:solidFill>
                  <a:schemeClr val="accent1">
                    <a:lumMod val="50000"/>
                  </a:schemeClr>
                </a:solidFill>
                <a:latin typeface="Amasis MT Pro Black" panose="02040A04050005020304" pitchFamily="18" charset="0"/>
              </a:rPr>
              <a:t>MODELO DE DECISIÓN PARA LA GESTIÓN DE CONFLICTOS DE INTERESES </a:t>
            </a:r>
            <a:endParaRPr lang="es-PE" sz="2400" b="1" dirty="0">
              <a:solidFill>
                <a:schemeClr val="accent1">
                  <a:lumMod val="50000"/>
                </a:schemeClr>
              </a:solidFill>
              <a:latin typeface="Amasis MT Pro Black" panose="02040A04050005020304" pitchFamily="18" charset="0"/>
            </a:endParaRPr>
          </a:p>
        </p:txBody>
      </p:sp>
    </p:spTree>
    <p:extLst>
      <p:ext uri="{BB962C8B-B14F-4D97-AF65-F5344CB8AC3E}">
        <p14:creationId xmlns:p14="http://schemas.microsoft.com/office/powerpoint/2010/main" val="1416382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A14961CD-6DA0-4926-9EA7-005931053F9D}"/>
              </a:ext>
            </a:extLst>
          </p:cNvPr>
          <p:cNvPicPr>
            <a:picLocks noChangeAspect="1"/>
          </p:cNvPicPr>
          <p:nvPr/>
        </p:nvPicPr>
        <p:blipFill>
          <a:blip r:embed="rId2"/>
          <a:stretch>
            <a:fillRect/>
          </a:stretch>
        </p:blipFill>
        <p:spPr>
          <a:xfrm>
            <a:off x="4645524" y="3201397"/>
            <a:ext cx="3007042" cy="2600688"/>
          </a:xfrm>
          <a:prstGeom prst="rect">
            <a:avLst/>
          </a:prstGeom>
          <a:ln>
            <a:noFill/>
          </a:ln>
          <a:effectLst>
            <a:outerShdw blurRad="292100" dist="139700" dir="2700000" algn="tl" rotWithShape="0">
              <a:srgbClr val="333333">
                <a:alpha val="65000"/>
              </a:srgbClr>
            </a:outerShdw>
          </a:effectLst>
        </p:spPr>
      </p:pic>
      <p:sp>
        <p:nvSpPr>
          <p:cNvPr id="7" name="Rectángulo: esquinas redondeadas 6">
            <a:extLst>
              <a:ext uri="{FF2B5EF4-FFF2-40B4-BE49-F238E27FC236}">
                <a16:creationId xmlns:a16="http://schemas.microsoft.com/office/drawing/2014/main" id="{966E6140-DD51-45C4-BF5E-2496F21923E7}"/>
              </a:ext>
            </a:extLst>
          </p:cNvPr>
          <p:cNvSpPr/>
          <p:nvPr/>
        </p:nvSpPr>
        <p:spPr>
          <a:xfrm>
            <a:off x="5001986" y="2635851"/>
            <a:ext cx="2188028" cy="3918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Intereses</a:t>
            </a:r>
            <a:endParaRPr lang="es-PE" sz="1600" b="1" dirty="0"/>
          </a:p>
        </p:txBody>
      </p:sp>
      <p:sp>
        <p:nvSpPr>
          <p:cNvPr id="8" name="Rectángulo: esquinas redondeadas 7">
            <a:extLst>
              <a:ext uri="{FF2B5EF4-FFF2-40B4-BE49-F238E27FC236}">
                <a16:creationId xmlns:a16="http://schemas.microsoft.com/office/drawing/2014/main" id="{FD5C359E-8614-43A5-B1A0-7CFCDE0CA48C}"/>
              </a:ext>
            </a:extLst>
          </p:cNvPr>
          <p:cNvSpPr/>
          <p:nvPr/>
        </p:nvSpPr>
        <p:spPr>
          <a:xfrm>
            <a:off x="5108664" y="6072732"/>
            <a:ext cx="2188028" cy="3918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b="1" dirty="0"/>
              <a:t>Vínculos</a:t>
            </a:r>
            <a:endParaRPr lang="es-PE" sz="1600" b="1" dirty="0"/>
          </a:p>
        </p:txBody>
      </p:sp>
      <p:sp>
        <p:nvSpPr>
          <p:cNvPr id="9" name="Flecha: a la izquierda, derecha y arriba 8">
            <a:extLst>
              <a:ext uri="{FF2B5EF4-FFF2-40B4-BE49-F238E27FC236}">
                <a16:creationId xmlns:a16="http://schemas.microsoft.com/office/drawing/2014/main" id="{B27586A5-B066-4AAD-8881-EEB979819075}"/>
              </a:ext>
            </a:extLst>
          </p:cNvPr>
          <p:cNvSpPr/>
          <p:nvPr/>
        </p:nvSpPr>
        <p:spPr>
          <a:xfrm rot="5400000">
            <a:off x="3259182" y="4385356"/>
            <a:ext cx="1264920" cy="723991"/>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0" name="Marcador de contenido 2">
            <a:extLst>
              <a:ext uri="{FF2B5EF4-FFF2-40B4-BE49-F238E27FC236}">
                <a16:creationId xmlns:a16="http://schemas.microsoft.com/office/drawing/2014/main" id="{5CD00BDA-CB31-4849-A33A-46FE8C133DB4}"/>
              </a:ext>
            </a:extLst>
          </p:cNvPr>
          <p:cNvSpPr txBox="1">
            <a:spLocks/>
          </p:cNvSpPr>
          <p:nvPr/>
        </p:nvSpPr>
        <p:spPr>
          <a:xfrm>
            <a:off x="8980625" y="3927407"/>
            <a:ext cx="2386149" cy="1639887"/>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Courier New" panose="02070309020205020404" pitchFamily="49" charset="0"/>
              <a:buChar char="o"/>
            </a:pPr>
            <a:r>
              <a:rPr lang="es-MX" dirty="0"/>
              <a:t>Amicales</a:t>
            </a:r>
          </a:p>
          <a:p>
            <a:pPr>
              <a:buFont typeface="Courier New" panose="02070309020205020404" pitchFamily="49" charset="0"/>
              <a:buChar char="o"/>
            </a:pPr>
            <a:r>
              <a:rPr lang="es-MX" dirty="0"/>
              <a:t>Profesionales</a:t>
            </a:r>
          </a:p>
          <a:p>
            <a:pPr>
              <a:buFont typeface="Courier New" panose="02070309020205020404" pitchFamily="49" charset="0"/>
              <a:buChar char="o"/>
            </a:pPr>
            <a:r>
              <a:rPr lang="es-MX" dirty="0"/>
              <a:t>Institucionales</a:t>
            </a:r>
            <a:endParaRPr lang="es-PE" dirty="0"/>
          </a:p>
        </p:txBody>
      </p:sp>
      <p:sp>
        <p:nvSpPr>
          <p:cNvPr id="11" name="Flecha: a la izquierda, derecha y arriba 10">
            <a:extLst>
              <a:ext uri="{FF2B5EF4-FFF2-40B4-BE49-F238E27FC236}">
                <a16:creationId xmlns:a16="http://schemas.microsoft.com/office/drawing/2014/main" id="{C9CA8AF1-5B39-400F-B986-4BA8AA8B630F}"/>
              </a:ext>
            </a:extLst>
          </p:cNvPr>
          <p:cNvSpPr/>
          <p:nvPr/>
        </p:nvSpPr>
        <p:spPr>
          <a:xfrm rot="16200000">
            <a:off x="7773988" y="4385356"/>
            <a:ext cx="1264920" cy="723991"/>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2" name="Marcador de contenido 2">
            <a:extLst>
              <a:ext uri="{FF2B5EF4-FFF2-40B4-BE49-F238E27FC236}">
                <a16:creationId xmlns:a16="http://schemas.microsoft.com/office/drawing/2014/main" id="{06E74042-B5BE-43E6-8481-07CB4366359E}"/>
              </a:ext>
            </a:extLst>
          </p:cNvPr>
          <p:cNvSpPr txBox="1">
            <a:spLocks/>
          </p:cNvSpPr>
          <p:nvPr/>
        </p:nvSpPr>
        <p:spPr>
          <a:xfrm>
            <a:off x="1189807" y="4162198"/>
            <a:ext cx="2386149" cy="1639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Courier New" panose="02070309020205020404" pitchFamily="49" charset="0"/>
              <a:buChar char="o"/>
            </a:pPr>
            <a:r>
              <a:rPr lang="es-MX" dirty="0"/>
              <a:t>Familiares</a:t>
            </a:r>
          </a:p>
          <a:p>
            <a:pPr>
              <a:buFont typeface="Courier New" panose="02070309020205020404" pitchFamily="49" charset="0"/>
              <a:buChar char="o"/>
            </a:pPr>
            <a:r>
              <a:rPr lang="es-MX" dirty="0"/>
              <a:t>Comerciales</a:t>
            </a:r>
          </a:p>
          <a:p>
            <a:pPr>
              <a:buFont typeface="Courier New" panose="02070309020205020404" pitchFamily="49" charset="0"/>
              <a:buChar char="o"/>
            </a:pPr>
            <a:r>
              <a:rPr lang="es-MX" dirty="0"/>
              <a:t>Partidarios</a:t>
            </a:r>
            <a:endParaRPr lang="es-PE" dirty="0"/>
          </a:p>
        </p:txBody>
      </p:sp>
      <p:sp>
        <p:nvSpPr>
          <p:cNvPr id="13" name="Flecha: a la derecha 12">
            <a:extLst>
              <a:ext uri="{FF2B5EF4-FFF2-40B4-BE49-F238E27FC236}">
                <a16:creationId xmlns:a16="http://schemas.microsoft.com/office/drawing/2014/main" id="{98FD1993-4E7C-4E04-9CFE-9DEC6E8AE867}"/>
              </a:ext>
            </a:extLst>
          </p:cNvPr>
          <p:cNvSpPr/>
          <p:nvPr/>
        </p:nvSpPr>
        <p:spPr>
          <a:xfrm>
            <a:off x="7814718" y="6019550"/>
            <a:ext cx="459468" cy="4982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14" name="Marcador de contenido 2">
            <a:extLst>
              <a:ext uri="{FF2B5EF4-FFF2-40B4-BE49-F238E27FC236}">
                <a16:creationId xmlns:a16="http://schemas.microsoft.com/office/drawing/2014/main" id="{A06BDE19-D905-4347-8BB7-5398B56AC55A}"/>
              </a:ext>
            </a:extLst>
          </p:cNvPr>
          <p:cNvSpPr txBox="1">
            <a:spLocks/>
          </p:cNvSpPr>
          <p:nvPr/>
        </p:nvSpPr>
        <p:spPr>
          <a:xfrm>
            <a:off x="8703040" y="5941604"/>
            <a:ext cx="2941317" cy="5748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a:t>Interés general</a:t>
            </a:r>
            <a:endParaRPr lang="es-PE" dirty="0"/>
          </a:p>
        </p:txBody>
      </p:sp>
      <p:pic>
        <p:nvPicPr>
          <p:cNvPr id="16" name="Imagen 15">
            <a:extLst>
              <a:ext uri="{FF2B5EF4-FFF2-40B4-BE49-F238E27FC236}">
                <a16:creationId xmlns:a16="http://schemas.microsoft.com/office/drawing/2014/main" id="{70B2C1E6-D23D-4A25-BABB-844B56343344}"/>
              </a:ext>
            </a:extLst>
          </p:cNvPr>
          <p:cNvPicPr>
            <a:picLocks noChangeAspect="1"/>
          </p:cNvPicPr>
          <p:nvPr/>
        </p:nvPicPr>
        <p:blipFill rotWithShape="1">
          <a:blip r:embed="rId3"/>
          <a:srcRect l="8423" t="34980" r="2501"/>
          <a:stretch/>
        </p:blipFill>
        <p:spPr>
          <a:xfrm>
            <a:off x="1550503" y="778609"/>
            <a:ext cx="9245834" cy="1731296"/>
          </a:xfrm>
          <a:prstGeom prst="rect">
            <a:avLst/>
          </a:prstGeom>
        </p:spPr>
      </p:pic>
    </p:spTree>
    <p:extLst>
      <p:ext uri="{BB962C8B-B14F-4D97-AF65-F5344CB8AC3E}">
        <p14:creationId xmlns:p14="http://schemas.microsoft.com/office/powerpoint/2010/main" val="542567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FD1493-02AE-46B8-BA2D-7C6D27F604D6}"/>
              </a:ext>
            </a:extLst>
          </p:cNvPr>
          <p:cNvSpPr>
            <a:spLocks noGrp="1"/>
          </p:cNvSpPr>
          <p:nvPr>
            <p:ph type="title"/>
          </p:nvPr>
        </p:nvSpPr>
        <p:spPr>
          <a:xfrm>
            <a:off x="2537791" y="907097"/>
            <a:ext cx="7818120" cy="716915"/>
          </a:xfrm>
        </p:spPr>
        <p:txBody>
          <a:bodyPr>
            <a:normAutofit/>
          </a:bodyPr>
          <a:lstStyle/>
          <a:p>
            <a:r>
              <a:rPr lang="es-MX" sz="3000" b="1" dirty="0">
                <a:latin typeface="Amasis MT Pro Black" panose="02040A04050005020304" pitchFamily="18" charset="0"/>
              </a:rPr>
              <a:t>TIPOS DE CONFLICTO DE INTERESES</a:t>
            </a:r>
            <a:endParaRPr lang="es-PE" sz="3000" b="1" dirty="0">
              <a:latin typeface="Amasis MT Pro Black" panose="02040A04050005020304" pitchFamily="18" charset="0"/>
            </a:endParaRPr>
          </a:p>
        </p:txBody>
      </p:sp>
      <p:pic>
        <p:nvPicPr>
          <p:cNvPr id="7" name="Imagen 6">
            <a:extLst>
              <a:ext uri="{FF2B5EF4-FFF2-40B4-BE49-F238E27FC236}">
                <a16:creationId xmlns:a16="http://schemas.microsoft.com/office/drawing/2014/main" id="{B1B254B7-4609-4CF2-9699-97963845F3F9}"/>
              </a:ext>
            </a:extLst>
          </p:cNvPr>
          <p:cNvPicPr>
            <a:picLocks noChangeAspect="1"/>
          </p:cNvPicPr>
          <p:nvPr/>
        </p:nvPicPr>
        <p:blipFill>
          <a:blip r:embed="rId2"/>
          <a:stretch>
            <a:fillRect/>
          </a:stretch>
        </p:blipFill>
        <p:spPr>
          <a:xfrm>
            <a:off x="318885" y="1765807"/>
            <a:ext cx="11393388" cy="4475967"/>
          </a:xfrm>
          <a:prstGeom prst="rect">
            <a:avLst/>
          </a:prstGeom>
          <a:ln w="19050">
            <a:solidFill>
              <a:schemeClr val="tx1"/>
            </a:solidFill>
          </a:ln>
        </p:spPr>
      </p:pic>
    </p:spTree>
    <p:extLst>
      <p:ext uri="{BB962C8B-B14F-4D97-AF65-F5344CB8AC3E}">
        <p14:creationId xmlns:p14="http://schemas.microsoft.com/office/powerpoint/2010/main" val="4097145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2E652A5-1F62-4C70-9930-EAB1A85FDF97}"/>
              </a:ext>
            </a:extLst>
          </p:cNvPr>
          <p:cNvSpPr>
            <a:spLocks noGrp="1"/>
          </p:cNvSpPr>
          <p:nvPr>
            <p:ph idx="1"/>
          </p:nvPr>
        </p:nvSpPr>
        <p:spPr>
          <a:xfrm>
            <a:off x="3890035" y="1855967"/>
            <a:ext cx="7894320" cy="3372016"/>
          </a:xfrm>
        </p:spPr>
        <p:txBody>
          <a:bodyPr>
            <a:normAutofit/>
          </a:bodyPr>
          <a:lstStyle/>
          <a:p>
            <a:pPr algn="just"/>
            <a:r>
              <a:rPr lang="es-MX" sz="2400" dirty="0"/>
              <a:t>Durante la pandemia, una tía cercana de Juana requería ser ingresada a UCI, pero las camas eran insuficientes por la alta demanda. Si bien ella no era la encargada de gestionar el ingreso a dicha unidad, tenía cierta influencia en la decisión.</a:t>
            </a:r>
          </a:p>
          <a:p>
            <a:pPr algn="just"/>
            <a:r>
              <a:rPr lang="es-MX" sz="2400" dirty="0"/>
              <a:t>Tras un periodo de espera, la tía de Juana fue admitida en una cama en UCI de forma regular sin que ella participara en modo alguno en la decisión, pues esta recae en los médicos intensivistas y no está bajo su competencia funcional directa. </a:t>
            </a:r>
            <a:endParaRPr lang="es-PE" sz="2400" dirty="0"/>
          </a:p>
        </p:txBody>
      </p:sp>
      <p:pic>
        <p:nvPicPr>
          <p:cNvPr id="5" name="Imagen 4">
            <a:extLst>
              <a:ext uri="{FF2B5EF4-FFF2-40B4-BE49-F238E27FC236}">
                <a16:creationId xmlns:a16="http://schemas.microsoft.com/office/drawing/2014/main" id="{FA4F0321-0F56-4947-A1CD-95403F8FE3CD}"/>
              </a:ext>
            </a:extLst>
          </p:cNvPr>
          <p:cNvPicPr>
            <a:picLocks noChangeAspect="1"/>
          </p:cNvPicPr>
          <p:nvPr/>
        </p:nvPicPr>
        <p:blipFill>
          <a:blip r:embed="rId2"/>
          <a:stretch>
            <a:fillRect/>
          </a:stretch>
        </p:blipFill>
        <p:spPr>
          <a:xfrm>
            <a:off x="407645" y="1848678"/>
            <a:ext cx="3235899" cy="389608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6" name="Marcador de contenido 2">
            <a:extLst>
              <a:ext uri="{FF2B5EF4-FFF2-40B4-BE49-F238E27FC236}">
                <a16:creationId xmlns:a16="http://schemas.microsoft.com/office/drawing/2014/main" id="{82EEFBFE-E80E-404F-AFAE-7B1D4DBB6B2A}"/>
              </a:ext>
            </a:extLst>
          </p:cNvPr>
          <p:cNvSpPr txBox="1">
            <a:spLocks/>
          </p:cNvSpPr>
          <p:nvPr/>
        </p:nvSpPr>
        <p:spPr>
          <a:xfrm>
            <a:off x="1170969" y="1035475"/>
            <a:ext cx="9682561" cy="6360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b="1" dirty="0">
                <a:solidFill>
                  <a:schemeClr val="accent2">
                    <a:lumMod val="50000"/>
                  </a:schemeClr>
                </a:solidFill>
                <a:latin typeface="Amasis MT Pro Black" panose="02040A04050005020304" pitchFamily="18" charset="0"/>
              </a:rPr>
              <a:t>JUANA-Enfermera de un hospital </a:t>
            </a:r>
            <a:endParaRPr lang="es-PE" b="1" dirty="0">
              <a:solidFill>
                <a:schemeClr val="accent2">
                  <a:lumMod val="50000"/>
                </a:schemeClr>
              </a:solidFill>
              <a:latin typeface="Amasis MT Pro Black" panose="02040A04050005020304" pitchFamily="18" charset="0"/>
            </a:endParaRPr>
          </a:p>
        </p:txBody>
      </p:sp>
      <p:sp>
        <p:nvSpPr>
          <p:cNvPr id="7" name="Marcador de contenido 2">
            <a:extLst>
              <a:ext uri="{FF2B5EF4-FFF2-40B4-BE49-F238E27FC236}">
                <a16:creationId xmlns:a16="http://schemas.microsoft.com/office/drawing/2014/main" id="{5BC424DA-8F6B-417B-9A54-FDF7D83306A4}"/>
              </a:ext>
            </a:extLst>
          </p:cNvPr>
          <p:cNvSpPr txBox="1">
            <a:spLocks/>
          </p:cNvSpPr>
          <p:nvPr/>
        </p:nvSpPr>
        <p:spPr>
          <a:xfrm>
            <a:off x="5594313" y="5405139"/>
            <a:ext cx="4978461" cy="46732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2400" dirty="0">
                <a:latin typeface="Amasis MT Pro Black" panose="02040A04050005020304" pitchFamily="18" charset="0"/>
              </a:rPr>
              <a:t>¿Qué tipo de conflicto de intereses?</a:t>
            </a:r>
            <a:endParaRPr lang="es-PE" sz="2400" dirty="0">
              <a:latin typeface="Amasis MT Pro Black" panose="02040A04050005020304" pitchFamily="18" charset="0"/>
            </a:endParaRPr>
          </a:p>
        </p:txBody>
      </p:sp>
    </p:spTree>
    <p:extLst>
      <p:ext uri="{BB962C8B-B14F-4D97-AF65-F5344CB8AC3E}">
        <p14:creationId xmlns:p14="http://schemas.microsoft.com/office/powerpoint/2010/main" val="222004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200A4B-34EC-44F3-851D-020781BD7526}"/>
              </a:ext>
            </a:extLst>
          </p:cNvPr>
          <p:cNvSpPr>
            <a:spLocks noGrp="1"/>
          </p:cNvSpPr>
          <p:nvPr>
            <p:ph type="title"/>
          </p:nvPr>
        </p:nvSpPr>
        <p:spPr>
          <a:xfrm>
            <a:off x="1722782" y="1457302"/>
            <a:ext cx="9359348" cy="152394"/>
          </a:xfrm>
        </p:spPr>
        <p:txBody>
          <a:bodyPr>
            <a:noAutofit/>
          </a:bodyPr>
          <a:lstStyle/>
          <a:p>
            <a:r>
              <a:rPr lang="es-PE" sz="3200" b="1" dirty="0">
                <a:solidFill>
                  <a:schemeClr val="accent2">
                    <a:lumMod val="50000"/>
                  </a:schemeClr>
                </a:solidFill>
                <a:latin typeface="Amasis MT Pro Black" panose="02040A04050005020304" pitchFamily="18" charset="0"/>
              </a:rPr>
              <a:t>FIDEL-Fiscalizador en una municipalidad</a:t>
            </a:r>
            <a:br>
              <a:rPr lang="es-PE" sz="3200" dirty="0">
                <a:latin typeface="Amasis MT Pro Black" panose="02040A04050005020304" pitchFamily="18" charset="0"/>
              </a:rPr>
            </a:br>
            <a:endParaRPr lang="es-PE" sz="3200" dirty="0">
              <a:latin typeface="Amasis MT Pro Black" panose="02040A04050005020304" pitchFamily="18" charset="0"/>
            </a:endParaRPr>
          </a:p>
        </p:txBody>
      </p:sp>
      <p:pic>
        <p:nvPicPr>
          <p:cNvPr id="5" name="Imagen 4">
            <a:extLst>
              <a:ext uri="{FF2B5EF4-FFF2-40B4-BE49-F238E27FC236}">
                <a16:creationId xmlns:a16="http://schemas.microsoft.com/office/drawing/2014/main" id="{88B2F617-94AA-43B0-B0C8-F2FF6ADCEBD6}"/>
              </a:ext>
            </a:extLst>
          </p:cNvPr>
          <p:cNvPicPr>
            <a:picLocks noChangeAspect="1"/>
          </p:cNvPicPr>
          <p:nvPr/>
        </p:nvPicPr>
        <p:blipFill>
          <a:blip r:embed="rId2"/>
          <a:stretch>
            <a:fillRect/>
          </a:stretch>
        </p:blipFill>
        <p:spPr>
          <a:xfrm>
            <a:off x="8053803" y="1859338"/>
            <a:ext cx="3299997" cy="369332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628512E7-DD83-4348-BE2C-C98E2202BFE2}"/>
              </a:ext>
            </a:extLst>
          </p:cNvPr>
          <p:cNvSpPr txBox="1"/>
          <p:nvPr/>
        </p:nvSpPr>
        <p:spPr>
          <a:xfrm>
            <a:off x="838199" y="1859339"/>
            <a:ext cx="6785113" cy="2800767"/>
          </a:xfrm>
          <a:prstGeom prst="rect">
            <a:avLst/>
          </a:prstGeom>
          <a:noFill/>
        </p:spPr>
        <p:txBody>
          <a:bodyPr wrap="square">
            <a:spAutoFit/>
          </a:bodyPr>
          <a:lstStyle/>
          <a:p>
            <a:pPr algn="just"/>
            <a:r>
              <a:rPr lang="es-MX" sz="1600" dirty="0"/>
              <a:t>El primo de Fidel ha inaugurado un restaurante en el que él y su hermana tienen una pequeña participación. El negocio está ubicado en el distrito donde también desempeña tareas de fiscalización, en un sector que actualmente no está bajo su cargo, pero dadas las rotaciones periódicas, eventualmente, podría serle asignado.</a:t>
            </a:r>
          </a:p>
          <a:p>
            <a:pPr algn="just"/>
            <a:endParaRPr lang="es-MX" sz="1600" dirty="0"/>
          </a:p>
          <a:p>
            <a:pPr algn="just"/>
            <a:r>
              <a:rPr lang="es-MX" sz="1600" dirty="0"/>
              <a:t>Dado que el restaurante familiar no se encuentra en el sector del distrito que actualmente está bajo su supervisión, Fidel no se encuentra en la situación de tener que tomar una decisión en torno a su negocio familiar. No obstante, como es frecuente la rotación de los fiscalizadores de un sector a otro, existe la posibilidad de que en el futuro tenga que hacerlo</a:t>
            </a:r>
            <a:endParaRPr lang="es-PE" sz="1600" dirty="0"/>
          </a:p>
        </p:txBody>
      </p:sp>
      <p:sp>
        <p:nvSpPr>
          <p:cNvPr id="8" name="Marcador de contenido 2">
            <a:extLst>
              <a:ext uri="{FF2B5EF4-FFF2-40B4-BE49-F238E27FC236}">
                <a16:creationId xmlns:a16="http://schemas.microsoft.com/office/drawing/2014/main" id="{B345A930-7A2F-4C45-99DC-039511E8152A}"/>
              </a:ext>
            </a:extLst>
          </p:cNvPr>
          <p:cNvSpPr txBox="1">
            <a:spLocks/>
          </p:cNvSpPr>
          <p:nvPr/>
        </p:nvSpPr>
        <p:spPr>
          <a:xfrm>
            <a:off x="1851991" y="5062142"/>
            <a:ext cx="4978461" cy="46732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sz="2400" dirty="0">
                <a:latin typeface="Amasis MT Pro Black" panose="02040A04050005020304" pitchFamily="18" charset="0"/>
              </a:rPr>
              <a:t>¿Qué tipo de conflicto de intereses?</a:t>
            </a:r>
            <a:endParaRPr lang="es-PE" sz="2400" dirty="0">
              <a:latin typeface="Amasis MT Pro Black" panose="02040A04050005020304" pitchFamily="18" charset="0"/>
            </a:endParaRPr>
          </a:p>
        </p:txBody>
      </p:sp>
    </p:spTree>
    <p:extLst>
      <p:ext uri="{BB962C8B-B14F-4D97-AF65-F5344CB8AC3E}">
        <p14:creationId xmlns:p14="http://schemas.microsoft.com/office/powerpoint/2010/main" val="3231923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A58128-DE74-4D26-AB99-90A8076FE426}"/>
              </a:ext>
            </a:extLst>
          </p:cNvPr>
          <p:cNvSpPr>
            <a:spLocks noGrp="1"/>
          </p:cNvSpPr>
          <p:nvPr>
            <p:ph type="title"/>
          </p:nvPr>
        </p:nvSpPr>
        <p:spPr>
          <a:xfrm>
            <a:off x="2209802" y="613606"/>
            <a:ext cx="10515600" cy="1325563"/>
          </a:xfrm>
        </p:spPr>
        <p:txBody>
          <a:bodyPr>
            <a:normAutofit/>
          </a:bodyPr>
          <a:lstStyle/>
          <a:p>
            <a:r>
              <a:rPr lang="es-MX" sz="2800" dirty="0">
                <a:solidFill>
                  <a:schemeClr val="accent2">
                    <a:lumMod val="50000"/>
                  </a:schemeClr>
                </a:solidFill>
                <a:latin typeface="Amasis MT Pro Black" panose="02040A04050005020304" pitchFamily="18" charset="0"/>
              </a:rPr>
              <a:t>ROSA-Directora General de un Ministerio</a:t>
            </a:r>
            <a:endParaRPr lang="es-PE" sz="2800" dirty="0">
              <a:solidFill>
                <a:schemeClr val="accent2">
                  <a:lumMod val="50000"/>
                </a:schemeClr>
              </a:solidFill>
              <a:latin typeface="Amasis MT Pro Black" panose="02040A04050005020304" pitchFamily="18" charset="0"/>
            </a:endParaRPr>
          </a:p>
        </p:txBody>
      </p:sp>
      <p:pic>
        <p:nvPicPr>
          <p:cNvPr id="5" name="Imagen 4">
            <a:extLst>
              <a:ext uri="{FF2B5EF4-FFF2-40B4-BE49-F238E27FC236}">
                <a16:creationId xmlns:a16="http://schemas.microsoft.com/office/drawing/2014/main" id="{C8330E0F-17BD-4C90-A6EC-F2E06FC3747F}"/>
              </a:ext>
            </a:extLst>
          </p:cNvPr>
          <p:cNvPicPr>
            <a:picLocks noChangeAspect="1"/>
          </p:cNvPicPr>
          <p:nvPr/>
        </p:nvPicPr>
        <p:blipFill>
          <a:blip r:embed="rId2"/>
          <a:stretch>
            <a:fillRect/>
          </a:stretch>
        </p:blipFill>
        <p:spPr>
          <a:xfrm>
            <a:off x="1852547" y="1848269"/>
            <a:ext cx="2928175" cy="383688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CuadroTexto 6">
            <a:extLst>
              <a:ext uri="{FF2B5EF4-FFF2-40B4-BE49-F238E27FC236}">
                <a16:creationId xmlns:a16="http://schemas.microsoft.com/office/drawing/2014/main" id="{EA78FB73-206F-4176-8CC5-B8FF1FC0F6F9}"/>
              </a:ext>
            </a:extLst>
          </p:cNvPr>
          <p:cNvSpPr txBox="1"/>
          <p:nvPr/>
        </p:nvSpPr>
        <p:spPr>
          <a:xfrm>
            <a:off x="5608320" y="2014419"/>
            <a:ext cx="6096000" cy="3416320"/>
          </a:xfrm>
          <a:prstGeom prst="rect">
            <a:avLst/>
          </a:prstGeom>
          <a:noFill/>
        </p:spPr>
        <p:txBody>
          <a:bodyPr wrap="square">
            <a:spAutoFit/>
          </a:bodyPr>
          <a:lstStyle/>
          <a:p>
            <a:pPr algn="just"/>
            <a:r>
              <a:rPr lang="es-MX" sz="1800" dirty="0"/>
              <a:t>En el ministerio donde Rosa trabaja, un director protagonizó un escándalo que terminó detonando una crisis y la responsabilidad política del ministro. Una resolución ministerial favorecía desproporcionadamente y sin sustento técnico a una empresa (en la que él había trabajado años atrás) para que esta explote recursos naturales, aunque las condiciones eran desfavorables para el Estado y la sostenibilidad de los ecosistemas. El reportaje periodístico que destapó este caso confirmó, además, que la alta dirección se reunió con representantes de la empresa días previos a la emisión de la resolución ministerial</a:t>
            </a:r>
            <a:endParaRPr lang="es-PE" sz="1800" dirty="0"/>
          </a:p>
        </p:txBody>
      </p:sp>
      <p:sp>
        <p:nvSpPr>
          <p:cNvPr id="8" name="Marcador de contenido 2">
            <a:extLst>
              <a:ext uri="{FF2B5EF4-FFF2-40B4-BE49-F238E27FC236}">
                <a16:creationId xmlns:a16="http://schemas.microsoft.com/office/drawing/2014/main" id="{E151EF80-05BB-4436-87DE-CC31CE0414DB}"/>
              </a:ext>
            </a:extLst>
          </p:cNvPr>
          <p:cNvSpPr txBox="1">
            <a:spLocks/>
          </p:cNvSpPr>
          <p:nvPr/>
        </p:nvSpPr>
        <p:spPr>
          <a:xfrm>
            <a:off x="6167089" y="5685155"/>
            <a:ext cx="4978461" cy="46732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MX" dirty="0">
                <a:latin typeface="Amasis MT Pro Black" panose="02040A04050005020304" pitchFamily="18" charset="0"/>
              </a:rPr>
              <a:t>¿Qué tipo de conflicto de intereses?</a:t>
            </a:r>
            <a:endParaRPr lang="es-PE" dirty="0">
              <a:latin typeface="Amasis MT Pro Black" panose="02040A04050005020304" pitchFamily="18" charset="0"/>
            </a:endParaRPr>
          </a:p>
        </p:txBody>
      </p:sp>
    </p:spTree>
    <p:extLst>
      <p:ext uri="{BB962C8B-B14F-4D97-AF65-F5344CB8AC3E}">
        <p14:creationId xmlns:p14="http://schemas.microsoft.com/office/powerpoint/2010/main" val="3970747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52C337-A7A9-43D7-8672-D41BCF6ED4CA}"/>
              </a:ext>
            </a:extLst>
          </p:cNvPr>
          <p:cNvSpPr>
            <a:spLocks noGrp="1"/>
          </p:cNvSpPr>
          <p:nvPr>
            <p:ph type="title"/>
          </p:nvPr>
        </p:nvSpPr>
        <p:spPr/>
        <p:txBody>
          <a:bodyPr>
            <a:normAutofit/>
          </a:bodyPr>
          <a:lstStyle/>
          <a:p>
            <a:pPr algn="just"/>
            <a:r>
              <a:rPr lang="es-MX" sz="2800" b="1" dirty="0">
                <a:solidFill>
                  <a:schemeClr val="accent1">
                    <a:lumMod val="50000"/>
                  </a:schemeClr>
                </a:solidFill>
                <a:latin typeface="Amasis MT Pro Black" panose="02040A04050005020304" pitchFamily="18" charset="0"/>
              </a:rPr>
              <a:t>HERRAMIENTAS PARA PREVENIR CONFLICTOS DE INTERESES</a:t>
            </a:r>
            <a:endParaRPr lang="es-PE" sz="2800" b="1" dirty="0">
              <a:solidFill>
                <a:schemeClr val="accent1">
                  <a:lumMod val="50000"/>
                </a:schemeClr>
              </a:solidFill>
              <a:latin typeface="Amasis MT Pro Black" panose="02040A04050005020304" pitchFamily="18" charset="0"/>
            </a:endParaRPr>
          </a:p>
        </p:txBody>
      </p:sp>
      <p:sp>
        <p:nvSpPr>
          <p:cNvPr id="11" name="CuadroTexto 10">
            <a:extLst>
              <a:ext uri="{FF2B5EF4-FFF2-40B4-BE49-F238E27FC236}">
                <a16:creationId xmlns:a16="http://schemas.microsoft.com/office/drawing/2014/main" id="{5068F526-4645-48A3-9FF0-0346D61EDC6D}"/>
              </a:ext>
            </a:extLst>
          </p:cNvPr>
          <p:cNvSpPr txBox="1"/>
          <p:nvPr/>
        </p:nvSpPr>
        <p:spPr>
          <a:xfrm>
            <a:off x="723662" y="1481966"/>
            <a:ext cx="10744675" cy="830997"/>
          </a:xfrm>
          <a:prstGeom prst="rect">
            <a:avLst/>
          </a:prstGeom>
          <a:noFill/>
        </p:spPr>
        <p:txBody>
          <a:bodyPr wrap="square">
            <a:spAutoFit/>
          </a:bodyPr>
          <a:lstStyle/>
          <a:p>
            <a:pPr algn="just"/>
            <a:r>
              <a:rPr lang="es-MX" sz="2400" b="1" dirty="0">
                <a:solidFill>
                  <a:srgbClr val="C00000"/>
                </a:solidFill>
              </a:rPr>
              <a:t>Una herramienta importante para prevenir conflictos de intereses es la Declaración jurada de intereses, la cual:</a:t>
            </a:r>
            <a:endParaRPr lang="es-PE" sz="2400" b="1" dirty="0">
              <a:solidFill>
                <a:srgbClr val="C00000"/>
              </a:solidFill>
            </a:endParaRPr>
          </a:p>
        </p:txBody>
      </p:sp>
      <p:sp>
        <p:nvSpPr>
          <p:cNvPr id="13" name="CuadroTexto 12">
            <a:extLst>
              <a:ext uri="{FF2B5EF4-FFF2-40B4-BE49-F238E27FC236}">
                <a16:creationId xmlns:a16="http://schemas.microsoft.com/office/drawing/2014/main" id="{72B03A30-F308-4EC4-AC0E-2E00662E2A05}"/>
              </a:ext>
            </a:extLst>
          </p:cNvPr>
          <p:cNvSpPr txBox="1"/>
          <p:nvPr/>
        </p:nvSpPr>
        <p:spPr>
          <a:xfrm>
            <a:off x="838200" y="2543832"/>
            <a:ext cx="11034236" cy="3477875"/>
          </a:xfrm>
          <a:prstGeom prst="rect">
            <a:avLst/>
          </a:prstGeom>
          <a:noFill/>
        </p:spPr>
        <p:txBody>
          <a:bodyPr wrap="square">
            <a:spAutoFit/>
          </a:bodyPr>
          <a:lstStyle/>
          <a:p>
            <a:pPr marL="342900" indent="-342900" algn="just">
              <a:buFont typeface="Wingdings" panose="05000000000000000000" pitchFamily="2" charset="2"/>
              <a:buChar char="Ø"/>
            </a:pPr>
            <a:r>
              <a:rPr lang="es-MX" sz="2000" dirty="0"/>
              <a:t>Tiene como finalidad transparentar los distintos intereses particulares, constituyendo un mecanismo obligatorio para un rango amplio de funcionarios, según lo establecido por ley (Reglamento de la Ley </a:t>
            </a:r>
            <a:r>
              <a:rPr lang="es-MX" sz="2000" dirty="0" err="1"/>
              <a:t>N°</a:t>
            </a:r>
            <a:r>
              <a:rPr lang="es-MX" sz="2000" dirty="0"/>
              <a:t> 31227). </a:t>
            </a:r>
          </a:p>
          <a:p>
            <a:pPr algn="just"/>
            <a:endParaRPr lang="es-MX" sz="2000" dirty="0"/>
          </a:p>
          <a:p>
            <a:pPr marL="342900" indent="-342900" algn="just">
              <a:buFont typeface="Wingdings" panose="05000000000000000000" pitchFamily="2" charset="2"/>
              <a:buChar char="Ø"/>
            </a:pPr>
            <a:r>
              <a:rPr lang="es-MX" sz="2000" dirty="0"/>
              <a:t>Es de carácter público y su obligatoriedad alcanza desde el presidente de la República, hasta los servidores civiles, profesionales y técnicos que participan de los procesos de contrataciones, pasando por muchos otros cargos sensibles para la toma de decisiones. </a:t>
            </a:r>
          </a:p>
          <a:p>
            <a:pPr algn="just"/>
            <a:endParaRPr lang="es-MX" sz="2000" dirty="0"/>
          </a:p>
          <a:p>
            <a:pPr marL="342900" indent="-342900" algn="just">
              <a:buFont typeface="Wingdings" panose="05000000000000000000" pitchFamily="2" charset="2"/>
              <a:buChar char="Ø"/>
            </a:pPr>
            <a:r>
              <a:rPr lang="es-MX" sz="2000" dirty="0"/>
              <a:t>Es una herramienta valiosa diseñada para facilitar la identificación de posibles conflictos de intereses y poder gestionarlos de modo que prevalezca el interés general en la función pública, es decir, no se trata simplemente de un trámite o procedimiento más con el que hay que cumplir por obligación.</a:t>
            </a:r>
            <a:endParaRPr lang="es-PE" sz="2000" dirty="0"/>
          </a:p>
        </p:txBody>
      </p:sp>
    </p:spTree>
    <p:extLst>
      <p:ext uri="{BB962C8B-B14F-4D97-AF65-F5344CB8AC3E}">
        <p14:creationId xmlns:p14="http://schemas.microsoft.com/office/powerpoint/2010/main" val="2440576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062AF4-11D0-472C-80C2-3C11597665BC}"/>
              </a:ext>
            </a:extLst>
          </p:cNvPr>
          <p:cNvSpPr>
            <a:spLocks noGrp="1"/>
          </p:cNvSpPr>
          <p:nvPr>
            <p:ph type="title"/>
          </p:nvPr>
        </p:nvSpPr>
        <p:spPr>
          <a:xfrm>
            <a:off x="731520" y="852805"/>
            <a:ext cx="10515600" cy="1579791"/>
          </a:xfrm>
        </p:spPr>
        <p:txBody>
          <a:bodyPr>
            <a:normAutofit/>
          </a:bodyPr>
          <a:lstStyle/>
          <a:p>
            <a:pPr algn="just"/>
            <a:r>
              <a:rPr lang="es-MX" sz="2400" b="1" dirty="0">
                <a:solidFill>
                  <a:schemeClr val="accent1">
                    <a:lumMod val="50000"/>
                  </a:schemeClr>
                </a:solidFill>
              </a:rPr>
              <a:t>Otra herramienta importante la encontramos en el Texto Único Ordenado de la Ley </a:t>
            </a:r>
            <a:r>
              <a:rPr lang="es-MX" sz="2400" b="1" dirty="0" err="1">
                <a:solidFill>
                  <a:schemeClr val="accent1">
                    <a:lumMod val="50000"/>
                  </a:schemeClr>
                </a:solidFill>
              </a:rPr>
              <a:t>N°</a:t>
            </a:r>
            <a:r>
              <a:rPr lang="es-MX" sz="2400" b="1" dirty="0">
                <a:solidFill>
                  <a:schemeClr val="accent1">
                    <a:lumMod val="50000"/>
                  </a:schemeClr>
                </a:solidFill>
              </a:rPr>
              <a:t> 27444, Ley del procedimiento administrativo general, donde se precisan causales de abstención (artículo 99) para evitar que intereses o vínculos influyan en la toma de decisiones de determinados procesos. Entre los causales se encuentran</a:t>
            </a:r>
            <a:endParaRPr lang="es-PE" dirty="0">
              <a:solidFill>
                <a:schemeClr val="accent1">
                  <a:lumMod val="50000"/>
                </a:schemeClr>
              </a:solidFill>
            </a:endParaRPr>
          </a:p>
        </p:txBody>
      </p:sp>
      <p:sp>
        <p:nvSpPr>
          <p:cNvPr id="5" name="CuadroTexto 4">
            <a:extLst>
              <a:ext uri="{FF2B5EF4-FFF2-40B4-BE49-F238E27FC236}">
                <a16:creationId xmlns:a16="http://schemas.microsoft.com/office/drawing/2014/main" id="{DD7605C5-1C6E-4611-80D6-27492B55D976}"/>
              </a:ext>
            </a:extLst>
          </p:cNvPr>
          <p:cNvSpPr txBox="1"/>
          <p:nvPr/>
        </p:nvSpPr>
        <p:spPr>
          <a:xfrm>
            <a:off x="1136374" y="2855745"/>
            <a:ext cx="10363200" cy="1569660"/>
          </a:xfrm>
          <a:prstGeom prst="rect">
            <a:avLst/>
          </a:prstGeom>
          <a:noFill/>
        </p:spPr>
        <p:txBody>
          <a:bodyPr wrap="square">
            <a:spAutoFit/>
          </a:bodyPr>
          <a:lstStyle/>
          <a:p>
            <a:pPr marL="285750" indent="-285750" algn="just">
              <a:buFontTx/>
              <a:buChar char="-"/>
            </a:pPr>
            <a:r>
              <a:rPr lang="es-MX" sz="2400" dirty="0"/>
              <a:t>Relaciones de parentesco dentro del cuarto grado de consanguinidad o segundo de afinidad </a:t>
            </a:r>
          </a:p>
          <a:p>
            <a:pPr marL="285750" indent="-285750" algn="just">
              <a:buFontTx/>
              <a:buChar char="-"/>
            </a:pPr>
            <a:r>
              <a:rPr lang="es-MX" sz="2400" dirty="0"/>
              <a:t>Relaciones de amistad íntima o de enemistad manifiesta</a:t>
            </a:r>
          </a:p>
          <a:p>
            <a:pPr marL="285750" indent="-285750" algn="just">
              <a:buFontTx/>
              <a:buChar char="-"/>
            </a:pPr>
            <a:r>
              <a:rPr lang="es-MX" sz="2400" dirty="0"/>
              <a:t> Relaciones de servicio o de subordinación en los últimos 12 meses</a:t>
            </a:r>
            <a:endParaRPr lang="es-PE" sz="2400" dirty="0"/>
          </a:p>
        </p:txBody>
      </p:sp>
    </p:spTree>
    <p:extLst>
      <p:ext uri="{BB962C8B-B14F-4D97-AF65-F5344CB8AC3E}">
        <p14:creationId xmlns:p14="http://schemas.microsoft.com/office/powerpoint/2010/main" val="240991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13FA301D-F864-47FE-883C-4501102E0C98}"/>
              </a:ext>
            </a:extLst>
          </p:cNvPr>
          <p:cNvPicPr>
            <a:picLocks noChangeAspect="1"/>
          </p:cNvPicPr>
          <p:nvPr/>
        </p:nvPicPr>
        <p:blipFill>
          <a:blip r:embed="rId2"/>
          <a:stretch>
            <a:fillRect/>
          </a:stretch>
        </p:blipFill>
        <p:spPr>
          <a:xfrm>
            <a:off x="956145" y="765313"/>
            <a:ext cx="10046474" cy="5724589"/>
          </a:xfrm>
          <a:prstGeom prst="rect">
            <a:avLst/>
          </a:prstGeom>
        </p:spPr>
      </p:pic>
    </p:spTree>
    <p:extLst>
      <p:ext uri="{BB962C8B-B14F-4D97-AF65-F5344CB8AC3E}">
        <p14:creationId xmlns:p14="http://schemas.microsoft.com/office/powerpoint/2010/main" val="3025462124"/>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7365</TotalTime>
  <Words>633</Words>
  <Application>Microsoft Office PowerPoint</Application>
  <PresentationFormat>Panorámica</PresentationFormat>
  <Paragraphs>36</Paragraphs>
  <Slides>11</Slides>
  <Notes>1</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11</vt:i4>
      </vt:variant>
    </vt:vector>
  </HeadingPairs>
  <TitlesOfParts>
    <vt:vector size="20" baseType="lpstr">
      <vt:lpstr>Calibri Light</vt:lpstr>
      <vt:lpstr>Calibri</vt:lpstr>
      <vt:lpstr>Wingdings</vt:lpstr>
      <vt:lpstr>Arial</vt:lpstr>
      <vt:lpstr>Century Gothic</vt:lpstr>
      <vt:lpstr>Courier New</vt:lpstr>
      <vt:lpstr>Amasis MT Pro Black</vt:lpstr>
      <vt:lpstr>Tema de Office</vt:lpstr>
      <vt:lpstr>1_Tema de Office</vt:lpstr>
      <vt:lpstr>         CONFLICTO DE INTERESES</vt:lpstr>
      <vt:lpstr>Presentación de PowerPoint</vt:lpstr>
      <vt:lpstr>TIPOS DE CONFLICTO DE INTERESES</vt:lpstr>
      <vt:lpstr>Presentación de PowerPoint</vt:lpstr>
      <vt:lpstr>FIDEL-Fiscalizador en una municipalidad </vt:lpstr>
      <vt:lpstr>ROSA-Directora General de un Ministerio</vt:lpstr>
      <vt:lpstr>HERRAMIENTAS PARA PREVENIR CONFLICTOS DE INTERESES</vt:lpstr>
      <vt:lpstr>Otra herramienta importante la encontramos en el Texto Único Ordenado de la Ley N° 27444, Ley del procedimiento administrativo general, donde se precisan causales de abstención (artículo 99) para evitar que intereses o vínculos influyan en la toma de decisiones de determinados procesos. Entre los causales se encuentran</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Anahi Veronika Novoa Coca</dc:creator>
  <cp:lastModifiedBy>Milagros Smilce Morales Collazos</cp:lastModifiedBy>
  <cp:revision>285</cp:revision>
  <cp:lastPrinted>2023-12-28T15:35:23Z</cp:lastPrinted>
  <dcterms:created xsi:type="dcterms:W3CDTF">2022-12-27T15:35:35Z</dcterms:created>
  <dcterms:modified xsi:type="dcterms:W3CDTF">2024-07-19T13:09:47Z</dcterms:modified>
</cp:coreProperties>
</file>