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24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85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8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0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86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8041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634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70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33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8912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P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97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44F54B3-BDAA-4EA8-954F-66DEFA2A6E98}" type="datetimeFigureOut">
              <a:rPr lang="es-PE" smtClean="0"/>
              <a:t>28/05/2025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E0EFD50-A9AD-40D4-A2A7-DCB315F9E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77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B53B2-C927-07CF-43B2-10AB0D539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1D7401-6D88-8A2D-6B71-14C1C8547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t="7463" r="24627" b="19815"/>
          <a:stretch/>
        </p:blipFill>
        <p:spPr bwMode="auto">
          <a:xfrm>
            <a:off x="10844744" y="350020"/>
            <a:ext cx="1172213" cy="881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34D64E7-A5D6-CE50-7290-3CCF27E8432C}"/>
              </a:ext>
            </a:extLst>
          </p:cNvPr>
          <p:cNvSpPr txBox="1"/>
          <p:nvPr/>
        </p:nvSpPr>
        <p:spPr>
          <a:xfrm>
            <a:off x="761149" y="1933583"/>
            <a:ext cx="59929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Estimado Señor (a) Director (a) y Docentes de las I.E. de Educación Básica Regular: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través del presente comunicamos A Ud. que según oficio Múltiple 174-2025 MINEDUVMGI- DRELM/UGEL 01/DIRAGEBRE. Se convocó al Taller: “Diseño Universal para El Aprendizaje” DUA a los docentes del de educación básica regular y coordinadores de PRONOEI. (Focalizados)Los días 30 de mayo y 6 de junio 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ANTE LO CUAL SE INFORMA QUE EL MENCIONADO EVENTO SE DESARROLLARA EXTRICTAMENTE EN EL SIGUIENTE HORARIO: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DE 8:30 AM A 12:00 M PARA LOS DOCENTES QUE LABORAN EN EL TURNO TARDE.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DE 2:30 PM A 6:00 PM PARA LOS DOCENTES QUE LABORAN EN EL TURNO MAÑANA.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4E19DA3-0B04-52EE-2BAC-C54ECA9D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9" y="1028700"/>
            <a:ext cx="1623883" cy="7052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1B71BC-F150-C566-D0AD-E81343117B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30" b="29432"/>
          <a:stretch/>
        </p:blipFill>
        <p:spPr>
          <a:xfrm>
            <a:off x="7751532" y="1467139"/>
            <a:ext cx="3844805" cy="392372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3086F88-01A8-B9C0-8B29-324327D91A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8280" b="-8554"/>
          <a:stretch/>
        </p:blipFill>
        <p:spPr>
          <a:xfrm>
            <a:off x="761149" y="367394"/>
            <a:ext cx="2754339" cy="42355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261ACFA-C21A-FF37-D14E-150ABFFB1785}"/>
              </a:ext>
            </a:extLst>
          </p:cNvPr>
          <p:cNvSpPr/>
          <p:nvPr/>
        </p:nvSpPr>
        <p:spPr>
          <a:xfrm>
            <a:off x="3688774" y="295144"/>
            <a:ext cx="5944829" cy="10969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haroni" panose="02010803020104030203" pitchFamily="2" charset="-79"/>
              </a:rPr>
              <a:t>AGEBRE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haroni" panose="02010803020104030203" pitchFamily="2" charset="-79"/>
              </a:rPr>
              <a:t>LINEA 2: INCLUSION ,EQUIDAD E INTERCULTURALIDAD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haroni" panose="02010803020104030203" pitchFamily="2" charset="-79"/>
              </a:rPr>
              <a:t> COMUNICADO 01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E6D1BD-C617-3762-3416-7C2BBF0A0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732" y="1144760"/>
            <a:ext cx="830041" cy="6231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02D4FF-0294-E752-0B76-29596D2F7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265" y="5678859"/>
            <a:ext cx="117053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2770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 Light</vt:lpstr>
      <vt:lpstr>Metropolitano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MERCEDES MILAGROS HUAMANCAYO PINO</dc:creator>
  <cp:lastModifiedBy>MERCEDES MILAGROS HUAMANCAYO PINO</cp:lastModifiedBy>
  <cp:revision>3</cp:revision>
  <dcterms:created xsi:type="dcterms:W3CDTF">2025-05-28T21:11:23Z</dcterms:created>
  <dcterms:modified xsi:type="dcterms:W3CDTF">2025-05-28T21:15:14Z</dcterms:modified>
</cp:coreProperties>
</file>